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2ffa122a5546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7cc27cd2204956"/>
  </p:sldMasterIdLst>
  <p:sldIdLst>
    <p:sldId xmlns:r="http://schemas.openxmlformats.org/officeDocument/2006/relationships" id="256" r:id="R1eb2eb19bdbd4f93"/>
    <p:sldId xmlns:r="http://schemas.openxmlformats.org/officeDocument/2006/relationships" id="257" r:id="R83fa923204c5474d"/>
    <p:sldId xmlns:r="http://schemas.openxmlformats.org/officeDocument/2006/relationships" id="258" r:id="Rdec76d7557a542ba"/>
    <p:sldId xmlns:r="http://schemas.openxmlformats.org/officeDocument/2006/relationships" id="259" r:id="R901a4cef522247fa"/>
    <p:sldId xmlns:r="http://schemas.openxmlformats.org/officeDocument/2006/relationships" id="260" r:id="R20a4be5da1a84522"/>
    <p:sldId xmlns:r="http://schemas.openxmlformats.org/officeDocument/2006/relationships" id="261" r:id="R6693d71a4b6b49db"/>
    <p:sldId xmlns:r="http://schemas.openxmlformats.org/officeDocument/2006/relationships" id="262" r:id="R3fd1be552aa749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cc27cd2204956" /><Relationship Type="http://schemas.openxmlformats.org/officeDocument/2006/relationships/slide" Target="/ppt/slides/slide1.xml" Id="R1eb2eb19bdbd4f93" /><Relationship Type="http://schemas.openxmlformats.org/officeDocument/2006/relationships/slide" Target="/ppt/slides/slide2.xml" Id="R83fa923204c5474d" /><Relationship Type="http://schemas.openxmlformats.org/officeDocument/2006/relationships/slide" Target="/ppt/slides/slide3.xml" Id="Rdec76d7557a542ba" /><Relationship Type="http://schemas.openxmlformats.org/officeDocument/2006/relationships/slide" Target="/ppt/slides/slide4.xml" Id="R901a4cef522247fa" /><Relationship Type="http://schemas.openxmlformats.org/officeDocument/2006/relationships/slide" Target="/ppt/slides/slide5.xml" Id="R20a4be5da1a84522" /><Relationship Type="http://schemas.openxmlformats.org/officeDocument/2006/relationships/slide" Target="/ppt/slides/slide6.xml" Id="R6693d71a4b6b49db" /><Relationship Type="http://schemas.openxmlformats.org/officeDocument/2006/relationships/slide" Target="/ppt/slides/slide7.xml" Id="R3fd1be552aa749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dc964fddba45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a5dd2b5ef4981" /><Relationship Type="http://schemas.openxmlformats.org/officeDocument/2006/relationships/theme" Target="/ppt/slideMasters/theme/theme1.xml" Id="R46b419ea2b7c4f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0a5dd2b5ef49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5b9e0605541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030baf07448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59b392eec4e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8b041fa60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1ddd59f2a45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8cfab0f604a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3e2fa02f743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HALWA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17 161 212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209 513 354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216 142 876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WAARUM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WAARUM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BERNHARD WAARUM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BERNHARD WAARUM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Bergemoveien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37040086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810 393 572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