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6d1b6d6e8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2b513f74a49a2"/>
  </p:sldMasterIdLst>
  <p:sldIdLst>
    <p:sldId xmlns:r="http://schemas.openxmlformats.org/officeDocument/2006/relationships" id="256" r:id="Rb2117cf7257e41cd"/>
    <p:sldId xmlns:r="http://schemas.openxmlformats.org/officeDocument/2006/relationships" id="257" r:id="Rf35d3e53e64146f6"/>
    <p:sldId xmlns:r="http://schemas.openxmlformats.org/officeDocument/2006/relationships" id="258" r:id="Rc671b326df47497e"/>
    <p:sldId xmlns:r="http://schemas.openxmlformats.org/officeDocument/2006/relationships" id="259" r:id="R39f752ab550c45fe"/>
    <p:sldId xmlns:r="http://schemas.openxmlformats.org/officeDocument/2006/relationships" id="260" r:id="R36659702c2c94094"/>
    <p:sldId xmlns:r="http://schemas.openxmlformats.org/officeDocument/2006/relationships" id="261" r:id="R8bd847831c824352"/>
    <p:sldId xmlns:r="http://schemas.openxmlformats.org/officeDocument/2006/relationships" id="262" r:id="Rde8ce391cc37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2b513f74a49a2" /><Relationship Type="http://schemas.openxmlformats.org/officeDocument/2006/relationships/slide" Target="/ppt/slides/slide1.xml" Id="Rb2117cf7257e41cd" /><Relationship Type="http://schemas.openxmlformats.org/officeDocument/2006/relationships/slide" Target="/ppt/slides/slide2.xml" Id="Rf35d3e53e64146f6" /><Relationship Type="http://schemas.openxmlformats.org/officeDocument/2006/relationships/slide" Target="/ppt/slides/slide3.xml" Id="Rc671b326df47497e" /><Relationship Type="http://schemas.openxmlformats.org/officeDocument/2006/relationships/slide" Target="/ppt/slides/slide4.xml" Id="R39f752ab550c45fe" /><Relationship Type="http://schemas.openxmlformats.org/officeDocument/2006/relationships/slide" Target="/ppt/slides/slide5.xml" Id="R36659702c2c94094" /><Relationship Type="http://schemas.openxmlformats.org/officeDocument/2006/relationships/slide" Target="/ppt/slides/slide6.xml" Id="R8bd847831c824352" /><Relationship Type="http://schemas.openxmlformats.org/officeDocument/2006/relationships/slide" Target="/ppt/slides/slide7.xml" Id="Rde8ce391cc37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fb7865291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07af3abe543b6" /><Relationship Type="http://schemas.openxmlformats.org/officeDocument/2006/relationships/theme" Target="/ppt/slideMasters/theme/theme1.xml" Id="Re416d1c05f18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07af3abe5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b3a68a203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a8d782f04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7d164d447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b4309a9b5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994e42cef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d8d5d7b0c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748b4e2e7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CHR BRUN TORVET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CHR BRUN TORVET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7 850 475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10 055 736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49 142 458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55 938 763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KVITTINGEN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KYPRO 1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SKÅRA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SKJEVLINGEN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KVITTINGEN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KYPRO 1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Torgallmenningen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810 855 762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CHR BRUN TORVET</a:t>
            </a:r>
          </a:p>
        </p:txBody>
      </p:sp>
    </p:spTree>
  </p:cSld>
  <p:clrMapOvr>
    <a:masterClrMapping xmlns:a="http://schemas.openxmlformats.org/drawingml/2006/main"/>
  </p:clrMapOvr>
</p:sld>
</file>