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736af7952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9262e26ca406f"/>
  </p:sldMasterIdLst>
  <p:sldIdLst>
    <p:sldId xmlns:r="http://schemas.openxmlformats.org/officeDocument/2006/relationships" id="256" r:id="R66c384c0e8f74f1b"/>
    <p:sldId xmlns:r="http://schemas.openxmlformats.org/officeDocument/2006/relationships" id="257" r:id="Rcb4a6773dcfb4c5f"/>
    <p:sldId xmlns:r="http://schemas.openxmlformats.org/officeDocument/2006/relationships" id="258" r:id="Rab62c305d4f4433e"/>
    <p:sldId xmlns:r="http://schemas.openxmlformats.org/officeDocument/2006/relationships" id="259" r:id="R824b8e412e5b4772"/>
    <p:sldId xmlns:r="http://schemas.openxmlformats.org/officeDocument/2006/relationships" id="260" r:id="R0b9cfa37b43a483a"/>
    <p:sldId xmlns:r="http://schemas.openxmlformats.org/officeDocument/2006/relationships" id="261" r:id="R74653e732ba047f0"/>
    <p:sldId xmlns:r="http://schemas.openxmlformats.org/officeDocument/2006/relationships" id="262" r:id="R71c05b84f4ff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9262e26ca406f" /><Relationship Type="http://schemas.openxmlformats.org/officeDocument/2006/relationships/slide" Target="/ppt/slides/slide1.xml" Id="R66c384c0e8f74f1b" /><Relationship Type="http://schemas.openxmlformats.org/officeDocument/2006/relationships/slide" Target="/ppt/slides/slide2.xml" Id="Rcb4a6773dcfb4c5f" /><Relationship Type="http://schemas.openxmlformats.org/officeDocument/2006/relationships/slide" Target="/ppt/slides/slide3.xml" Id="Rab62c305d4f4433e" /><Relationship Type="http://schemas.openxmlformats.org/officeDocument/2006/relationships/slide" Target="/ppt/slides/slide4.xml" Id="R824b8e412e5b4772" /><Relationship Type="http://schemas.openxmlformats.org/officeDocument/2006/relationships/slide" Target="/ppt/slides/slide5.xml" Id="R0b9cfa37b43a483a" /><Relationship Type="http://schemas.openxmlformats.org/officeDocument/2006/relationships/slide" Target="/ppt/slides/slide6.xml" Id="R74653e732ba047f0" /><Relationship Type="http://schemas.openxmlformats.org/officeDocument/2006/relationships/slide" Target="/ppt/slides/slide7.xml" Id="R71c05b84f4ff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1e919e83c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120151cd4d7a" /><Relationship Type="http://schemas.openxmlformats.org/officeDocument/2006/relationships/theme" Target="/ppt/slideMasters/theme/theme1.xml" Id="R16e3dc230d51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4120151cd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d3259627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39de95fc0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f5da07eb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7e9e1466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e5e66ae6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70c030ef0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7c96f0367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