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d79a6577e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d9330660d34b1b"/>
  </p:sldMasterIdLst>
  <p:sldIdLst>
    <p:sldId xmlns:r="http://schemas.openxmlformats.org/officeDocument/2006/relationships" id="256" r:id="R173d099e8fcf4be7"/>
    <p:sldId xmlns:r="http://schemas.openxmlformats.org/officeDocument/2006/relationships" id="257" r:id="R4073933faa1d4165"/>
    <p:sldId xmlns:r="http://schemas.openxmlformats.org/officeDocument/2006/relationships" id="258" r:id="Rc730bbe4a3834159"/>
    <p:sldId xmlns:r="http://schemas.openxmlformats.org/officeDocument/2006/relationships" id="259" r:id="R5f3eaea8b9764dbb"/>
    <p:sldId xmlns:r="http://schemas.openxmlformats.org/officeDocument/2006/relationships" id="260" r:id="Ra2d9d0e0f0f746cf"/>
    <p:sldId xmlns:r="http://schemas.openxmlformats.org/officeDocument/2006/relationships" id="261" r:id="R12a23ae0b83e4ed9"/>
    <p:sldId xmlns:r="http://schemas.openxmlformats.org/officeDocument/2006/relationships" id="262" r:id="R6bece2ac9a35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9330660d34b1b" /><Relationship Type="http://schemas.openxmlformats.org/officeDocument/2006/relationships/slide" Target="/ppt/slides/slide1.xml" Id="R173d099e8fcf4be7" /><Relationship Type="http://schemas.openxmlformats.org/officeDocument/2006/relationships/slide" Target="/ppt/slides/slide2.xml" Id="R4073933faa1d4165" /><Relationship Type="http://schemas.openxmlformats.org/officeDocument/2006/relationships/slide" Target="/ppt/slides/slide3.xml" Id="Rc730bbe4a3834159" /><Relationship Type="http://schemas.openxmlformats.org/officeDocument/2006/relationships/slide" Target="/ppt/slides/slide4.xml" Id="R5f3eaea8b9764dbb" /><Relationship Type="http://schemas.openxmlformats.org/officeDocument/2006/relationships/slide" Target="/ppt/slides/slide5.xml" Id="Ra2d9d0e0f0f746cf" /><Relationship Type="http://schemas.openxmlformats.org/officeDocument/2006/relationships/slide" Target="/ppt/slides/slide6.xml" Id="R12a23ae0b83e4ed9" /><Relationship Type="http://schemas.openxmlformats.org/officeDocument/2006/relationships/slide" Target="/ppt/slides/slide7.xml" Id="R6bece2ac9a35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6d3e61586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5c760a25341f2" /><Relationship Type="http://schemas.openxmlformats.org/officeDocument/2006/relationships/theme" Target="/ppt/slideMasters/theme/theme1.xml" Id="R9c2eff04c2904a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f5c760a253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7020df44d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2a6b1b201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141b60cdf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9ce42228e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a577f631a48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b5234d0bd4e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c3a4369a847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ACERTAS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ACERTAS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8 523 447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42 797 039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45 465 382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DYBVAD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Vestre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811 772 402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