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65616ae21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09646ccec4692"/>
  </p:sldMasterIdLst>
  <p:sldIdLst>
    <p:sldId xmlns:r="http://schemas.openxmlformats.org/officeDocument/2006/relationships" id="256" r:id="R6dd29a0203c94510"/>
    <p:sldId xmlns:r="http://schemas.openxmlformats.org/officeDocument/2006/relationships" id="257" r:id="R58aa0809326d4b20"/>
    <p:sldId xmlns:r="http://schemas.openxmlformats.org/officeDocument/2006/relationships" id="258" r:id="R41e733af6c054e55"/>
    <p:sldId xmlns:r="http://schemas.openxmlformats.org/officeDocument/2006/relationships" id="259" r:id="Rc952e15e28e04e56"/>
    <p:sldId xmlns:r="http://schemas.openxmlformats.org/officeDocument/2006/relationships" id="260" r:id="R49e041a72ff641d1"/>
    <p:sldId xmlns:r="http://schemas.openxmlformats.org/officeDocument/2006/relationships" id="261" r:id="R0945fccbb5224479"/>
    <p:sldId xmlns:r="http://schemas.openxmlformats.org/officeDocument/2006/relationships" id="262" r:id="R7146c69660a1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09646ccec4692" /><Relationship Type="http://schemas.openxmlformats.org/officeDocument/2006/relationships/slide" Target="/ppt/slides/slide1.xml" Id="R6dd29a0203c94510" /><Relationship Type="http://schemas.openxmlformats.org/officeDocument/2006/relationships/slide" Target="/ppt/slides/slide2.xml" Id="R58aa0809326d4b20" /><Relationship Type="http://schemas.openxmlformats.org/officeDocument/2006/relationships/slide" Target="/ppt/slides/slide3.xml" Id="R41e733af6c054e55" /><Relationship Type="http://schemas.openxmlformats.org/officeDocument/2006/relationships/slide" Target="/ppt/slides/slide4.xml" Id="Rc952e15e28e04e56" /><Relationship Type="http://schemas.openxmlformats.org/officeDocument/2006/relationships/slide" Target="/ppt/slides/slide5.xml" Id="R49e041a72ff641d1" /><Relationship Type="http://schemas.openxmlformats.org/officeDocument/2006/relationships/slide" Target="/ppt/slides/slide6.xml" Id="R0945fccbb5224479" /><Relationship Type="http://schemas.openxmlformats.org/officeDocument/2006/relationships/slide" Target="/ppt/slides/slide7.xml" Id="R7146c69660a1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299c63020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d477c7404394" /><Relationship Type="http://schemas.openxmlformats.org/officeDocument/2006/relationships/theme" Target="/ppt/slideMasters/theme/theme1.xml" Id="R18f2fcc96f7d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1d477c740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caaced7c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c9fe9737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b6bfe4aa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c2dbad571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2d993e25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db1f1bf92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ce3ee5f8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