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5cc67ec11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b9fee44744a75"/>
  </p:sldMasterIdLst>
  <p:sldIdLst>
    <p:sldId xmlns:r="http://schemas.openxmlformats.org/officeDocument/2006/relationships" id="256" r:id="R286f7a73ada9412f"/>
    <p:sldId xmlns:r="http://schemas.openxmlformats.org/officeDocument/2006/relationships" id="257" r:id="R276a46ea12b943dd"/>
    <p:sldId xmlns:r="http://schemas.openxmlformats.org/officeDocument/2006/relationships" id="258" r:id="Ra7af677b2bf94787"/>
    <p:sldId xmlns:r="http://schemas.openxmlformats.org/officeDocument/2006/relationships" id="259" r:id="Rf3c2b22722b74392"/>
    <p:sldId xmlns:r="http://schemas.openxmlformats.org/officeDocument/2006/relationships" id="260" r:id="Rf7f23d9393844f9e"/>
    <p:sldId xmlns:r="http://schemas.openxmlformats.org/officeDocument/2006/relationships" id="261" r:id="Rb1c3d17849854fc8"/>
    <p:sldId xmlns:r="http://schemas.openxmlformats.org/officeDocument/2006/relationships" id="262" r:id="R826d54eae0c6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b9fee44744a75" /><Relationship Type="http://schemas.openxmlformats.org/officeDocument/2006/relationships/slide" Target="/ppt/slides/slide1.xml" Id="R286f7a73ada9412f" /><Relationship Type="http://schemas.openxmlformats.org/officeDocument/2006/relationships/slide" Target="/ppt/slides/slide2.xml" Id="R276a46ea12b943dd" /><Relationship Type="http://schemas.openxmlformats.org/officeDocument/2006/relationships/slide" Target="/ppt/slides/slide3.xml" Id="Ra7af677b2bf94787" /><Relationship Type="http://schemas.openxmlformats.org/officeDocument/2006/relationships/slide" Target="/ppt/slides/slide4.xml" Id="Rf3c2b22722b74392" /><Relationship Type="http://schemas.openxmlformats.org/officeDocument/2006/relationships/slide" Target="/ppt/slides/slide5.xml" Id="Rf7f23d9393844f9e" /><Relationship Type="http://schemas.openxmlformats.org/officeDocument/2006/relationships/slide" Target="/ppt/slides/slide6.xml" Id="Rb1c3d17849854fc8" /><Relationship Type="http://schemas.openxmlformats.org/officeDocument/2006/relationships/slide" Target="/ppt/slides/slide7.xml" Id="R826d54eae0c6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ed952b496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90b23a9a4907" /><Relationship Type="http://schemas.openxmlformats.org/officeDocument/2006/relationships/theme" Target="/ppt/slideMasters/theme/theme1.xml" Id="R7d83c2084d08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090b23a9a49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de201404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b1f75259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8b3d4496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30fc6d37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3b2995579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6ee37703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35108599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 REITAN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