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ce70cd3af048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d576f12ab048ec"/>
  </p:sldMasterIdLst>
  <p:sldIdLst>
    <p:sldId xmlns:r="http://schemas.openxmlformats.org/officeDocument/2006/relationships" id="256" r:id="R4dcb0dd6df314368"/>
    <p:sldId xmlns:r="http://schemas.openxmlformats.org/officeDocument/2006/relationships" id="257" r:id="Rf5cf77fb133f4a37"/>
    <p:sldId xmlns:r="http://schemas.openxmlformats.org/officeDocument/2006/relationships" id="258" r:id="Re9e5abf371bd449e"/>
    <p:sldId xmlns:r="http://schemas.openxmlformats.org/officeDocument/2006/relationships" id="259" r:id="R0777e051c6614adb"/>
    <p:sldId xmlns:r="http://schemas.openxmlformats.org/officeDocument/2006/relationships" id="260" r:id="R5b0db97d09684708"/>
    <p:sldId xmlns:r="http://schemas.openxmlformats.org/officeDocument/2006/relationships" id="261" r:id="R798e7d2980eb45d0"/>
    <p:sldId xmlns:r="http://schemas.openxmlformats.org/officeDocument/2006/relationships" id="262" r:id="R0d655c17664544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d576f12ab048ec" /><Relationship Type="http://schemas.openxmlformats.org/officeDocument/2006/relationships/slide" Target="/ppt/slides/slide1.xml" Id="R4dcb0dd6df314368" /><Relationship Type="http://schemas.openxmlformats.org/officeDocument/2006/relationships/slide" Target="/ppt/slides/slide2.xml" Id="Rf5cf77fb133f4a37" /><Relationship Type="http://schemas.openxmlformats.org/officeDocument/2006/relationships/slide" Target="/ppt/slides/slide3.xml" Id="Re9e5abf371bd449e" /><Relationship Type="http://schemas.openxmlformats.org/officeDocument/2006/relationships/slide" Target="/ppt/slides/slide4.xml" Id="R0777e051c6614adb" /><Relationship Type="http://schemas.openxmlformats.org/officeDocument/2006/relationships/slide" Target="/ppt/slides/slide5.xml" Id="R5b0db97d09684708" /><Relationship Type="http://schemas.openxmlformats.org/officeDocument/2006/relationships/slide" Target="/ppt/slides/slide6.xml" Id="R798e7d2980eb45d0" /><Relationship Type="http://schemas.openxmlformats.org/officeDocument/2006/relationships/slide" Target="/ppt/slides/slide7.xml" Id="R0d655c17664544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4482088f2d42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8d50e3d124079" /><Relationship Type="http://schemas.openxmlformats.org/officeDocument/2006/relationships/theme" Target="/ppt/slideMasters/theme/theme1.xml" Id="R3e8aa1a1d20044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78d50e3d1240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8f5a2d2c740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3ca860fbd44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f497b0dec43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57738f0ef4b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9b512ef4640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b531bb25041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53dd44ed24e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KEJOH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KEJOH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65 241 475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1 217 478 560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1 305 968 621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JOHANNSON KARL EDVARD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JOHANNSON JOHAN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812 841 122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KEJOH INVEST AS</a:t>
            </a:r>
          </a:p>
        </p:txBody>
      </p:sp>
    </p:spTree>
  </p:cSld>
  <p:clrMapOvr>
    <a:masterClrMapping xmlns:a="http://schemas.openxmlformats.org/drawingml/2006/main"/>
  </p:clrMapOvr>
</p:sld>
</file>