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0d1228c6cc4a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f89441f5b3439e"/>
  </p:sldMasterIdLst>
  <p:sldIdLst>
    <p:sldId xmlns:r="http://schemas.openxmlformats.org/officeDocument/2006/relationships" id="256" r:id="R157375d80bbd437d"/>
    <p:sldId xmlns:r="http://schemas.openxmlformats.org/officeDocument/2006/relationships" id="257" r:id="R6145d0ad0b2d48fc"/>
    <p:sldId xmlns:r="http://schemas.openxmlformats.org/officeDocument/2006/relationships" id="258" r:id="R3979f8681da14a6d"/>
    <p:sldId xmlns:r="http://schemas.openxmlformats.org/officeDocument/2006/relationships" id="259" r:id="Rf316e4bd282847be"/>
    <p:sldId xmlns:r="http://schemas.openxmlformats.org/officeDocument/2006/relationships" id="260" r:id="R31a5b93a82ec45d6"/>
    <p:sldId xmlns:r="http://schemas.openxmlformats.org/officeDocument/2006/relationships" id="261" r:id="Re301ff00c4b64f63"/>
    <p:sldId xmlns:r="http://schemas.openxmlformats.org/officeDocument/2006/relationships" id="262" r:id="R77db1638f32940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f89441f5b3439e" /><Relationship Type="http://schemas.openxmlformats.org/officeDocument/2006/relationships/slide" Target="/ppt/slides/slide1.xml" Id="R157375d80bbd437d" /><Relationship Type="http://schemas.openxmlformats.org/officeDocument/2006/relationships/slide" Target="/ppt/slides/slide2.xml" Id="R6145d0ad0b2d48fc" /><Relationship Type="http://schemas.openxmlformats.org/officeDocument/2006/relationships/slide" Target="/ppt/slides/slide3.xml" Id="R3979f8681da14a6d" /><Relationship Type="http://schemas.openxmlformats.org/officeDocument/2006/relationships/slide" Target="/ppt/slides/slide4.xml" Id="Rf316e4bd282847be" /><Relationship Type="http://schemas.openxmlformats.org/officeDocument/2006/relationships/slide" Target="/ppt/slides/slide5.xml" Id="R31a5b93a82ec45d6" /><Relationship Type="http://schemas.openxmlformats.org/officeDocument/2006/relationships/slide" Target="/ppt/slides/slide6.xml" Id="Re301ff00c4b64f63" /><Relationship Type="http://schemas.openxmlformats.org/officeDocument/2006/relationships/slide" Target="/ppt/slides/slide7.xml" Id="R77db1638f32940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52577366b742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5cba7787dd4d7a" /><Relationship Type="http://schemas.openxmlformats.org/officeDocument/2006/relationships/theme" Target="/ppt/slideMasters/theme/theme1.xml" Id="Rcf5c50bcde3443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5cba7787dd4d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86cd0516e04d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87c8b71eb45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70134ae0049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396dbd56f544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d9c83f512246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ef2837daaa49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4864c8d4f34e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HBH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HBH HOLDING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166 119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2 854 720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4 560 227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Sørlibakken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4073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812 901 192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HBH HOLDING AS</a:t>
            </a:r>
          </a:p>
        </p:txBody>
      </p:sp>
    </p:spTree>
  </p:cSld>
  <p:clrMapOvr>
    <a:masterClrMapping xmlns:a="http://schemas.openxmlformats.org/drawingml/2006/main"/>
  </p:clrMapOvr>
</p:sld>
</file>