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1c48a2af8042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a123b396ad43bb"/>
  </p:sldMasterIdLst>
  <p:sldIdLst>
    <p:sldId xmlns:r="http://schemas.openxmlformats.org/officeDocument/2006/relationships" id="256" r:id="Rf9741f59e0964ec0"/>
    <p:sldId xmlns:r="http://schemas.openxmlformats.org/officeDocument/2006/relationships" id="257" r:id="R33f907578e5c42e8"/>
    <p:sldId xmlns:r="http://schemas.openxmlformats.org/officeDocument/2006/relationships" id="258" r:id="R4a1f7cb360174ecf"/>
    <p:sldId xmlns:r="http://schemas.openxmlformats.org/officeDocument/2006/relationships" id="259" r:id="R1a247dc97edf4c92"/>
    <p:sldId xmlns:r="http://schemas.openxmlformats.org/officeDocument/2006/relationships" id="260" r:id="R9b1ce4055e204b32"/>
    <p:sldId xmlns:r="http://schemas.openxmlformats.org/officeDocument/2006/relationships" id="261" r:id="Re35ca307252e4c61"/>
    <p:sldId xmlns:r="http://schemas.openxmlformats.org/officeDocument/2006/relationships" id="262" r:id="R2ee07cf3a83f47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a123b396ad43bb" /><Relationship Type="http://schemas.openxmlformats.org/officeDocument/2006/relationships/slide" Target="/ppt/slides/slide1.xml" Id="Rf9741f59e0964ec0" /><Relationship Type="http://schemas.openxmlformats.org/officeDocument/2006/relationships/slide" Target="/ppt/slides/slide2.xml" Id="R33f907578e5c42e8" /><Relationship Type="http://schemas.openxmlformats.org/officeDocument/2006/relationships/slide" Target="/ppt/slides/slide3.xml" Id="R4a1f7cb360174ecf" /><Relationship Type="http://schemas.openxmlformats.org/officeDocument/2006/relationships/slide" Target="/ppt/slides/slide4.xml" Id="R1a247dc97edf4c92" /><Relationship Type="http://schemas.openxmlformats.org/officeDocument/2006/relationships/slide" Target="/ppt/slides/slide5.xml" Id="R9b1ce4055e204b32" /><Relationship Type="http://schemas.openxmlformats.org/officeDocument/2006/relationships/slide" Target="/ppt/slides/slide6.xml" Id="Re35ca307252e4c61" /><Relationship Type="http://schemas.openxmlformats.org/officeDocument/2006/relationships/slide" Target="/ppt/slides/slide7.xml" Id="R2ee07cf3a83f47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e1d8a48fd344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c8c4dec1074335" /><Relationship Type="http://schemas.openxmlformats.org/officeDocument/2006/relationships/theme" Target="/ppt/slideMasters/theme/theme1.xml" Id="R90a72a46266348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c8c4dec10743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bb2907a25e40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dd1983284447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15c01381bb4b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b678448a774c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4ff76b058b42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1dfe4511374c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d534cb73a644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LIKVIDITAS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LIKVIDITAS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LIKVIDITAS REGNSKAP AS ble etablert [år] og holder til i Måløy.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LIKVIDITAS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LIKVIDITAS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LIKVIDITAS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8 815 894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993 018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406 160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2 216 244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9 129 420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LIKVIDITAS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FINANCIER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GANGSØY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LIKVIDITAS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Gate 1 131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6700 Måløy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48 46 11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813 798 662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LIKVIDITAS REGNSKAP AS</a:t>
            </a:r>
          </a:p>
        </p:txBody>
      </p:sp>
    </p:spTree>
  </p:cSld>
  <p:clrMapOvr>
    <a:masterClrMapping xmlns:a="http://schemas.openxmlformats.org/drawingml/2006/main"/>
  </p:clrMapOvr>
</p:sld>
</file>