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0714ee255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4a10fc69f4be3"/>
  </p:sldMasterIdLst>
  <p:sldIdLst>
    <p:sldId xmlns:r="http://schemas.openxmlformats.org/officeDocument/2006/relationships" id="256" r:id="R0c5c75d2e4c84bcc"/>
    <p:sldId xmlns:r="http://schemas.openxmlformats.org/officeDocument/2006/relationships" id="257" r:id="R4b744852f6d44205"/>
    <p:sldId xmlns:r="http://schemas.openxmlformats.org/officeDocument/2006/relationships" id="258" r:id="R56871271e56f491c"/>
    <p:sldId xmlns:r="http://schemas.openxmlformats.org/officeDocument/2006/relationships" id="259" r:id="R1890263a4cd14bf1"/>
    <p:sldId xmlns:r="http://schemas.openxmlformats.org/officeDocument/2006/relationships" id="260" r:id="R587028ddfa9f464b"/>
    <p:sldId xmlns:r="http://schemas.openxmlformats.org/officeDocument/2006/relationships" id="261" r:id="R676d8aaf42d2442c"/>
    <p:sldId xmlns:r="http://schemas.openxmlformats.org/officeDocument/2006/relationships" id="262" r:id="R0884ade2ebf2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4a10fc69f4be3" /><Relationship Type="http://schemas.openxmlformats.org/officeDocument/2006/relationships/slide" Target="/ppt/slides/slide1.xml" Id="R0c5c75d2e4c84bcc" /><Relationship Type="http://schemas.openxmlformats.org/officeDocument/2006/relationships/slide" Target="/ppt/slides/slide2.xml" Id="R4b744852f6d44205" /><Relationship Type="http://schemas.openxmlformats.org/officeDocument/2006/relationships/slide" Target="/ppt/slides/slide3.xml" Id="R56871271e56f491c" /><Relationship Type="http://schemas.openxmlformats.org/officeDocument/2006/relationships/slide" Target="/ppt/slides/slide4.xml" Id="R1890263a4cd14bf1" /><Relationship Type="http://schemas.openxmlformats.org/officeDocument/2006/relationships/slide" Target="/ppt/slides/slide5.xml" Id="R587028ddfa9f464b" /><Relationship Type="http://schemas.openxmlformats.org/officeDocument/2006/relationships/slide" Target="/ppt/slides/slide6.xml" Id="R676d8aaf42d2442c" /><Relationship Type="http://schemas.openxmlformats.org/officeDocument/2006/relationships/slide" Target="/ppt/slides/slide7.xml" Id="R0884ade2ebf2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96b55cc09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421b287c4a43" /><Relationship Type="http://schemas.openxmlformats.org/officeDocument/2006/relationships/theme" Target="/ppt/slideMasters/theme/theme1.xml" Id="R61b34d4d69e9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5421b287c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76fb8f346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69cb96b0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02bd1998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20fe80b4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8f81c58eb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a9d12e61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3ebce06e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