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083a2ccd3b4d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cc9bd164044aa6"/>
  </p:sldMasterIdLst>
  <p:sldIdLst>
    <p:sldId xmlns:r="http://schemas.openxmlformats.org/officeDocument/2006/relationships" id="256" r:id="R3b236e77f4a2408f"/>
    <p:sldId xmlns:r="http://schemas.openxmlformats.org/officeDocument/2006/relationships" id="257" r:id="Rfd17c465ef7f46bf"/>
    <p:sldId xmlns:r="http://schemas.openxmlformats.org/officeDocument/2006/relationships" id="258" r:id="R8b173d636d5345d5"/>
    <p:sldId xmlns:r="http://schemas.openxmlformats.org/officeDocument/2006/relationships" id="259" r:id="R4cce6a5e8947443e"/>
    <p:sldId xmlns:r="http://schemas.openxmlformats.org/officeDocument/2006/relationships" id="260" r:id="Rcfdbcd8e1c354c53"/>
    <p:sldId xmlns:r="http://schemas.openxmlformats.org/officeDocument/2006/relationships" id="261" r:id="R543b351e941345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cc9bd164044aa6" /><Relationship Type="http://schemas.openxmlformats.org/officeDocument/2006/relationships/slide" Target="/ppt/slides/slide1.xml" Id="R3b236e77f4a2408f" /><Relationship Type="http://schemas.openxmlformats.org/officeDocument/2006/relationships/slide" Target="/ppt/slides/slide2.xml" Id="Rfd17c465ef7f46bf" /><Relationship Type="http://schemas.openxmlformats.org/officeDocument/2006/relationships/slide" Target="/ppt/slides/slide3.xml" Id="R8b173d636d5345d5" /><Relationship Type="http://schemas.openxmlformats.org/officeDocument/2006/relationships/slide" Target="/ppt/slides/slide4.xml" Id="R4cce6a5e8947443e" /><Relationship Type="http://schemas.openxmlformats.org/officeDocument/2006/relationships/slide" Target="/ppt/slides/slide5.xml" Id="Rcfdbcd8e1c354c53" /><Relationship Type="http://schemas.openxmlformats.org/officeDocument/2006/relationships/slide" Target="/ppt/slides/slide6.xml" Id="R543b351e941345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f8abe7bdfe49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33bfb0c874b40" /><Relationship Type="http://schemas.openxmlformats.org/officeDocument/2006/relationships/theme" Target="/ppt/slideMasters/theme/theme1.xml" Id="R879796ca42944c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d33bfb0c874b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68cbd1b0746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b1106da0f4c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3a28b48664b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4e767fd1547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ec5f0f28e46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8548feee847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PARCHEM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