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b7e729902ff483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81726706e74448f"/>
  </p:sldMasterIdLst>
  <p:sldIdLst>
    <p:sldId xmlns:r="http://schemas.openxmlformats.org/officeDocument/2006/relationships" id="256" r:id="Rc6180af99f754379"/>
    <p:sldId xmlns:r="http://schemas.openxmlformats.org/officeDocument/2006/relationships" id="257" r:id="Rab4208913ad34be7"/>
    <p:sldId xmlns:r="http://schemas.openxmlformats.org/officeDocument/2006/relationships" id="258" r:id="R6360d89859474074"/>
    <p:sldId xmlns:r="http://schemas.openxmlformats.org/officeDocument/2006/relationships" id="259" r:id="R56f298e432dd4c09"/>
    <p:sldId xmlns:r="http://schemas.openxmlformats.org/officeDocument/2006/relationships" id="260" r:id="Rb29b271a66f048f2"/>
    <p:sldId xmlns:r="http://schemas.openxmlformats.org/officeDocument/2006/relationships" id="261" r:id="Rb559de90f45947af"/>
    <p:sldId xmlns:r="http://schemas.openxmlformats.org/officeDocument/2006/relationships" id="262" r:id="R61a1ffea8e0d4c9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81726706e74448f" /><Relationship Type="http://schemas.openxmlformats.org/officeDocument/2006/relationships/slide" Target="/ppt/slides/slide1.xml" Id="Rc6180af99f754379" /><Relationship Type="http://schemas.openxmlformats.org/officeDocument/2006/relationships/slide" Target="/ppt/slides/slide2.xml" Id="Rab4208913ad34be7" /><Relationship Type="http://schemas.openxmlformats.org/officeDocument/2006/relationships/slide" Target="/ppt/slides/slide3.xml" Id="R6360d89859474074" /><Relationship Type="http://schemas.openxmlformats.org/officeDocument/2006/relationships/slide" Target="/ppt/slides/slide4.xml" Id="R56f298e432dd4c09" /><Relationship Type="http://schemas.openxmlformats.org/officeDocument/2006/relationships/slide" Target="/ppt/slides/slide5.xml" Id="Rb29b271a66f048f2" /><Relationship Type="http://schemas.openxmlformats.org/officeDocument/2006/relationships/slide" Target="/ppt/slides/slide6.xml" Id="Rb559de90f45947af" /><Relationship Type="http://schemas.openxmlformats.org/officeDocument/2006/relationships/slide" Target="/ppt/slides/slide7.xml" Id="R61a1ffea8e0d4c9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a30c3f0b454447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6e2d1ffef34709" /><Relationship Type="http://schemas.openxmlformats.org/officeDocument/2006/relationships/theme" Target="/ppt/slideMasters/theme/theme1.xml" Id="R537ee000c0fd49a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06e2d1ffef3470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982933b648481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1f99e34c264ce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77373bf0b6441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e1c06f8ac24bb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6e872ed65242a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dadd39db2d401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688fdf54e04be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A. M. E. N.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 M. E. N.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A. M. E. N. INVEST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 M. E. N.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 M. E. N.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 M. E. N.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−30 065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−30 044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910 463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910 463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 M. E. N.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ARNT STEVEN ROPSTAD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 M. E. N.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Kalvehagen 32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4634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814 841 472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 M. E. N. INVEST AS</a:t>
            </a:r>
          </a:p>
        </p:txBody>
      </p:sp>
    </p:spTree>
  </p:cSld>
  <p:clrMapOvr>
    <a:masterClrMapping xmlns:a="http://schemas.openxmlformats.org/drawingml/2006/main"/>
  </p:clrMapOvr>
</p:sld>
</file>