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413d9d1cbf48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aaa94eebb74b8c"/>
  </p:sldMasterIdLst>
  <p:sldIdLst>
    <p:sldId xmlns:r="http://schemas.openxmlformats.org/officeDocument/2006/relationships" id="256" r:id="R2bfee7375320426d"/>
    <p:sldId xmlns:r="http://schemas.openxmlformats.org/officeDocument/2006/relationships" id="257" r:id="R02f3ce0b8ef540e2"/>
    <p:sldId xmlns:r="http://schemas.openxmlformats.org/officeDocument/2006/relationships" id="258" r:id="R2c30d619125f49f2"/>
    <p:sldId xmlns:r="http://schemas.openxmlformats.org/officeDocument/2006/relationships" id="259" r:id="R8b3a6b6a15a14367"/>
    <p:sldId xmlns:r="http://schemas.openxmlformats.org/officeDocument/2006/relationships" id="260" r:id="Rde26b13df432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aa94eebb74b8c" /><Relationship Type="http://schemas.openxmlformats.org/officeDocument/2006/relationships/slide" Target="/ppt/slides/slide1.xml" Id="R2bfee7375320426d" /><Relationship Type="http://schemas.openxmlformats.org/officeDocument/2006/relationships/slide" Target="/ppt/slides/slide2.xml" Id="R02f3ce0b8ef540e2" /><Relationship Type="http://schemas.openxmlformats.org/officeDocument/2006/relationships/slide" Target="/ppt/slides/slide3.xml" Id="R2c30d619125f49f2" /><Relationship Type="http://schemas.openxmlformats.org/officeDocument/2006/relationships/slide" Target="/ppt/slides/slide4.xml" Id="R8b3a6b6a15a14367" /><Relationship Type="http://schemas.openxmlformats.org/officeDocument/2006/relationships/slide" Target="/ppt/slides/slide5.xml" Id="Rde26b13df432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a702fd96b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b26132c814b9a" /><Relationship Type="http://schemas.openxmlformats.org/officeDocument/2006/relationships/theme" Target="/ppt/slideMasters/theme/theme1.xml" Id="Re87939fd65f140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b26132c81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ef46759ac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25bc4923c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2603b09db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28d3af835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02d4c5493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