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d4658365f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40ab58c3a4d14"/>
  </p:sldMasterIdLst>
  <p:sldIdLst>
    <p:sldId xmlns:r="http://schemas.openxmlformats.org/officeDocument/2006/relationships" id="256" r:id="Rd21c89ab05884492"/>
    <p:sldId xmlns:r="http://schemas.openxmlformats.org/officeDocument/2006/relationships" id="257" r:id="R737b52e17af44aec"/>
    <p:sldId xmlns:r="http://schemas.openxmlformats.org/officeDocument/2006/relationships" id="258" r:id="R7bda3572a5dd427a"/>
    <p:sldId xmlns:r="http://schemas.openxmlformats.org/officeDocument/2006/relationships" id="259" r:id="R5d7217775b0c4d98"/>
    <p:sldId xmlns:r="http://schemas.openxmlformats.org/officeDocument/2006/relationships" id="260" r:id="Rd762a8cc09154576"/>
    <p:sldId xmlns:r="http://schemas.openxmlformats.org/officeDocument/2006/relationships" id="261" r:id="R55cfa41b72cd400d"/>
    <p:sldId xmlns:r="http://schemas.openxmlformats.org/officeDocument/2006/relationships" id="262" r:id="R3e7e8bbf8853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40ab58c3a4d14" /><Relationship Type="http://schemas.openxmlformats.org/officeDocument/2006/relationships/slide" Target="/ppt/slides/slide1.xml" Id="Rd21c89ab05884492" /><Relationship Type="http://schemas.openxmlformats.org/officeDocument/2006/relationships/slide" Target="/ppt/slides/slide2.xml" Id="R737b52e17af44aec" /><Relationship Type="http://schemas.openxmlformats.org/officeDocument/2006/relationships/slide" Target="/ppt/slides/slide3.xml" Id="R7bda3572a5dd427a" /><Relationship Type="http://schemas.openxmlformats.org/officeDocument/2006/relationships/slide" Target="/ppt/slides/slide4.xml" Id="R5d7217775b0c4d98" /><Relationship Type="http://schemas.openxmlformats.org/officeDocument/2006/relationships/slide" Target="/ppt/slides/slide5.xml" Id="Rd762a8cc09154576" /><Relationship Type="http://schemas.openxmlformats.org/officeDocument/2006/relationships/slide" Target="/ppt/slides/slide6.xml" Id="R55cfa41b72cd400d" /><Relationship Type="http://schemas.openxmlformats.org/officeDocument/2006/relationships/slide" Target="/ppt/slides/slide7.xml" Id="R3e7e8bbf8853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8fef3b692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8816bd5454602" /><Relationship Type="http://schemas.openxmlformats.org/officeDocument/2006/relationships/theme" Target="/ppt/slideMasters/theme/theme1.xml" Id="R9891fd03ada6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8816bd54546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9d89aa6bb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a8a6c729d40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d0962b57248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f5164ecb74d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4a8f351c342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90914af304e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d535bd25347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VENTHON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VENTHON AS ble etablert [år] og holder til i Lepsøy.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2 634 828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2 638 556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TORE BJAANES GJERDE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BJAANES GJERDE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Riddarhaugen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5216 Lepsøy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815 526 422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