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eeef3d0bbb44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9cf14c7011472b"/>
  </p:sldMasterIdLst>
  <p:sldIdLst>
    <p:sldId xmlns:r="http://schemas.openxmlformats.org/officeDocument/2006/relationships" id="256" r:id="Rfc7d216dceb745dd"/>
    <p:sldId xmlns:r="http://schemas.openxmlformats.org/officeDocument/2006/relationships" id="257" r:id="Ra391af600e264c68"/>
    <p:sldId xmlns:r="http://schemas.openxmlformats.org/officeDocument/2006/relationships" id="258" r:id="Rca0cf7ebfffa4de0"/>
    <p:sldId xmlns:r="http://schemas.openxmlformats.org/officeDocument/2006/relationships" id="259" r:id="Rc184c34a9ae54698"/>
    <p:sldId xmlns:r="http://schemas.openxmlformats.org/officeDocument/2006/relationships" id="260" r:id="R6868654b9d554d54"/>
    <p:sldId xmlns:r="http://schemas.openxmlformats.org/officeDocument/2006/relationships" id="261" r:id="R0d9a8b009b584e3b"/>
    <p:sldId xmlns:r="http://schemas.openxmlformats.org/officeDocument/2006/relationships" id="262" r:id="Rd0587b4f0eb64a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cf14c7011472b" /><Relationship Type="http://schemas.openxmlformats.org/officeDocument/2006/relationships/slide" Target="/ppt/slides/slide1.xml" Id="Rfc7d216dceb745dd" /><Relationship Type="http://schemas.openxmlformats.org/officeDocument/2006/relationships/slide" Target="/ppt/slides/slide2.xml" Id="Ra391af600e264c68" /><Relationship Type="http://schemas.openxmlformats.org/officeDocument/2006/relationships/slide" Target="/ppt/slides/slide3.xml" Id="Rca0cf7ebfffa4de0" /><Relationship Type="http://schemas.openxmlformats.org/officeDocument/2006/relationships/slide" Target="/ppt/slides/slide4.xml" Id="Rc184c34a9ae54698" /><Relationship Type="http://schemas.openxmlformats.org/officeDocument/2006/relationships/slide" Target="/ppt/slides/slide5.xml" Id="R6868654b9d554d54" /><Relationship Type="http://schemas.openxmlformats.org/officeDocument/2006/relationships/slide" Target="/ppt/slides/slide6.xml" Id="R0d9a8b009b584e3b" /><Relationship Type="http://schemas.openxmlformats.org/officeDocument/2006/relationships/slide" Target="/ppt/slides/slide7.xml" Id="Rd0587b4f0eb64a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4cf6a9e8741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3c072e7964c6c" /><Relationship Type="http://schemas.openxmlformats.org/officeDocument/2006/relationships/theme" Target="/ppt/slideMasters/theme/theme1.xml" Id="R8f0dd6a1b0d3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93c072e7964c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170ecb77e48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58ce5b62340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2b3c2dc184f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93c2890bf40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f1971482e41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00b211cb74b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0beed55a040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N. MUNKHAUGEN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N. MUNKHAUGEN HOLDING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7 084 325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−2 484 249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9 968 162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57 869 987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61 613 481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JOHAN MUNKHAUGEN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Åsvegen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815 783 352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N. MUNKHAUGEN HOLDING AS</a:t>
            </a:r>
          </a:p>
        </p:txBody>
      </p:sp>
    </p:spTree>
  </p:cSld>
  <p:clrMapOvr>
    <a:masterClrMapping xmlns:a="http://schemas.openxmlformats.org/drawingml/2006/main"/>
  </p:clrMapOvr>
</p:sld>
</file>