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6437bb5e754b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4476dadf9c4b93"/>
  </p:sldMasterIdLst>
  <p:sldIdLst>
    <p:sldId xmlns:r="http://schemas.openxmlformats.org/officeDocument/2006/relationships" id="256" r:id="Rc06b29fa3cc841a0"/>
    <p:sldId xmlns:r="http://schemas.openxmlformats.org/officeDocument/2006/relationships" id="257" r:id="Rba70bd900a2540da"/>
    <p:sldId xmlns:r="http://schemas.openxmlformats.org/officeDocument/2006/relationships" id="258" r:id="R34130dbfed524c4d"/>
    <p:sldId xmlns:r="http://schemas.openxmlformats.org/officeDocument/2006/relationships" id="259" r:id="R2f0eeecc8acd4d45"/>
    <p:sldId xmlns:r="http://schemas.openxmlformats.org/officeDocument/2006/relationships" id="260" r:id="Ra8d228dff4dd4c3e"/>
    <p:sldId xmlns:r="http://schemas.openxmlformats.org/officeDocument/2006/relationships" id="261" r:id="R6cf56121272d4849"/>
    <p:sldId xmlns:r="http://schemas.openxmlformats.org/officeDocument/2006/relationships" id="262" r:id="R2cbecb142f6b4e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4476dadf9c4b93" /><Relationship Type="http://schemas.openxmlformats.org/officeDocument/2006/relationships/slide" Target="/ppt/slides/slide1.xml" Id="Rc06b29fa3cc841a0" /><Relationship Type="http://schemas.openxmlformats.org/officeDocument/2006/relationships/slide" Target="/ppt/slides/slide2.xml" Id="Rba70bd900a2540da" /><Relationship Type="http://schemas.openxmlformats.org/officeDocument/2006/relationships/slide" Target="/ppt/slides/slide3.xml" Id="R34130dbfed524c4d" /><Relationship Type="http://schemas.openxmlformats.org/officeDocument/2006/relationships/slide" Target="/ppt/slides/slide4.xml" Id="R2f0eeecc8acd4d45" /><Relationship Type="http://schemas.openxmlformats.org/officeDocument/2006/relationships/slide" Target="/ppt/slides/slide5.xml" Id="Ra8d228dff4dd4c3e" /><Relationship Type="http://schemas.openxmlformats.org/officeDocument/2006/relationships/slide" Target="/ppt/slides/slide6.xml" Id="R6cf56121272d4849" /><Relationship Type="http://schemas.openxmlformats.org/officeDocument/2006/relationships/slide" Target="/ppt/slides/slide7.xml" Id="R2cbecb142f6b4e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31ed0c96b4f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ff5258f4d4b7a" /><Relationship Type="http://schemas.openxmlformats.org/officeDocument/2006/relationships/theme" Target="/ppt/slideMasters/theme/theme1.xml" Id="R19d2122532a64b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5ff5258f4d4b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467ca73cc4f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4a26aa04649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0fdb93f6c4a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35df1957842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1d84856ea4c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38378402b43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2ebc7206e4b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A1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A1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509 613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8 053 359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8 066 737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ENGEBAKKEN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Storhamargata 113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815 810 112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