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094cda5bd45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b3feffad5c4fd6"/>
  </p:sldMasterIdLst>
  <p:sldIdLst>
    <p:sldId xmlns:r="http://schemas.openxmlformats.org/officeDocument/2006/relationships" id="256" r:id="R8018f1d5b34d4cdb"/>
    <p:sldId xmlns:r="http://schemas.openxmlformats.org/officeDocument/2006/relationships" id="257" r:id="R9dace65e14da46b1"/>
    <p:sldId xmlns:r="http://schemas.openxmlformats.org/officeDocument/2006/relationships" id="258" r:id="Re0e0151b2e524aa7"/>
    <p:sldId xmlns:r="http://schemas.openxmlformats.org/officeDocument/2006/relationships" id="259" r:id="R9d89e4848ab840b2"/>
    <p:sldId xmlns:r="http://schemas.openxmlformats.org/officeDocument/2006/relationships" id="260" r:id="Recc53dfe0813430d"/>
    <p:sldId xmlns:r="http://schemas.openxmlformats.org/officeDocument/2006/relationships" id="261" r:id="R520eeeaa2e9e4f9e"/>
    <p:sldId xmlns:r="http://schemas.openxmlformats.org/officeDocument/2006/relationships" id="262" r:id="Rbd9d19fcb742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3feffad5c4fd6" /><Relationship Type="http://schemas.openxmlformats.org/officeDocument/2006/relationships/slide" Target="/ppt/slides/slide1.xml" Id="R8018f1d5b34d4cdb" /><Relationship Type="http://schemas.openxmlformats.org/officeDocument/2006/relationships/slide" Target="/ppt/slides/slide2.xml" Id="R9dace65e14da46b1" /><Relationship Type="http://schemas.openxmlformats.org/officeDocument/2006/relationships/slide" Target="/ppt/slides/slide3.xml" Id="Re0e0151b2e524aa7" /><Relationship Type="http://schemas.openxmlformats.org/officeDocument/2006/relationships/slide" Target="/ppt/slides/slide4.xml" Id="R9d89e4848ab840b2" /><Relationship Type="http://schemas.openxmlformats.org/officeDocument/2006/relationships/slide" Target="/ppt/slides/slide5.xml" Id="Recc53dfe0813430d" /><Relationship Type="http://schemas.openxmlformats.org/officeDocument/2006/relationships/slide" Target="/ppt/slides/slide6.xml" Id="R520eeeaa2e9e4f9e" /><Relationship Type="http://schemas.openxmlformats.org/officeDocument/2006/relationships/slide" Target="/ppt/slides/slide7.xml" Id="Rbd9d19fcb742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32f05dc4e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edfa909504249" /><Relationship Type="http://schemas.openxmlformats.org/officeDocument/2006/relationships/theme" Target="/ppt/slideMasters/theme/theme1.xml" Id="Rbf2145f9b5dd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edfa90950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34b3b63c1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f937e651d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80e464a37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f7b78762f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4a91510d8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429cb018746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19501658c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TØMMERMESTER ERLING SKJELSTAD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TØMMERMESTER ERLING SKJELSTAD &amp; SØNN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OTTO SKJELSTAD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7503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74824744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815 947 312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