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e75635fba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75d3c544a493b"/>
  </p:sldMasterIdLst>
  <p:sldIdLst>
    <p:sldId xmlns:r="http://schemas.openxmlformats.org/officeDocument/2006/relationships" id="256" r:id="R8a24396bfa37489b"/>
    <p:sldId xmlns:r="http://schemas.openxmlformats.org/officeDocument/2006/relationships" id="257" r:id="Ra2657a1c90df473a"/>
    <p:sldId xmlns:r="http://schemas.openxmlformats.org/officeDocument/2006/relationships" id="258" r:id="R2231888680d8409c"/>
    <p:sldId xmlns:r="http://schemas.openxmlformats.org/officeDocument/2006/relationships" id="259" r:id="Rc500558b837d46db"/>
    <p:sldId xmlns:r="http://schemas.openxmlformats.org/officeDocument/2006/relationships" id="260" r:id="Rc5b889fe384f4cb2"/>
    <p:sldId xmlns:r="http://schemas.openxmlformats.org/officeDocument/2006/relationships" id="261" r:id="Re84746a958134725"/>
    <p:sldId xmlns:r="http://schemas.openxmlformats.org/officeDocument/2006/relationships" id="262" r:id="Re89c6cac346e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75d3c544a493b" /><Relationship Type="http://schemas.openxmlformats.org/officeDocument/2006/relationships/slide" Target="/ppt/slides/slide1.xml" Id="R8a24396bfa37489b" /><Relationship Type="http://schemas.openxmlformats.org/officeDocument/2006/relationships/slide" Target="/ppt/slides/slide2.xml" Id="Ra2657a1c90df473a" /><Relationship Type="http://schemas.openxmlformats.org/officeDocument/2006/relationships/slide" Target="/ppt/slides/slide3.xml" Id="R2231888680d8409c" /><Relationship Type="http://schemas.openxmlformats.org/officeDocument/2006/relationships/slide" Target="/ppt/slides/slide4.xml" Id="Rc500558b837d46db" /><Relationship Type="http://schemas.openxmlformats.org/officeDocument/2006/relationships/slide" Target="/ppt/slides/slide5.xml" Id="Rc5b889fe384f4cb2" /><Relationship Type="http://schemas.openxmlformats.org/officeDocument/2006/relationships/slide" Target="/ppt/slides/slide6.xml" Id="Re84746a958134725" /><Relationship Type="http://schemas.openxmlformats.org/officeDocument/2006/relationships/slide" Target="/ppt/slides/slide7.xml" Id="Re89c6cac346e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b395609d5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e0edcbd7c4e53" /><Relationship Type="http://schemas.openxmlformats.org/officeDocument/2006/relationships/theme" Target="/ppt/slideMasters/theme/theme1.xml" Id="R0076977bdf5f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e0edcbd7c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d4611f4a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ff2e3d4f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b3e43cc0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522034c5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6747fff2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f6e4ecdb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f01c9d4f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ROBERT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