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34e862bb0a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4470207494e32"/>
  </p:sldMasterIdLst>
  <p:sldIdLst>
    <p:sldId xmlns:r="http://schemas.openxmlformats.org/officeDocument/2006/relationships" id="256" r:id="R76f65959631745a6"/>
    <p:sldId xmlns:r="http://schemas.openxmlformats.org/officeDocument/2006/relationships" id="257" r:id="R1375f8c3c1d54c7c"/>
    <p:sldId xmlns:r="http://schemas.openxmlformats.org/officeDocument/2006/relationships" id="258" r:id="Re1e239ddfb4a4f02"/>
    <p:sldId xmlns:r="http://schemas.openxmlformats.org/officeDocument/2006/relationships" id="259" r:id="R8f6a92200a8844a8"/>
    <p:sldId xmlns:r="http://schemas.openxmlformats.org/officeDocument/2006/relationships" id="260" r:id="Re55efc43f96d49f2"/>
    <p:sldId xmlns:r="http://schemas.openxmlformats.org/officeDocument/2006/relationships" id="261" r:id="R78ce78c9520548ac"/>
    <p:sldId xmlns:r="http://schemas.openxmlformats.org/officeDocument/2006/relationships" id="262" r:id="Ra7925969c369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4470207494e32" /><Relationship Type="http://schemas.openxmlformats.org/officeDocument/2006/relationships/slide" Target="/ppt/slides/slide1.xml" Id="R76f65959631745a6" /><Relationship Type="http://schemas.openxmlformats.org/officeDocument/2006/relationships/slide" Target="/ppt/slides/slide2.xml" Id="R1375f8c3c1d54c7c" /><Relationship Type="http://schemas.openxmlformats.org/officeDocument/2006/relationships/slide" Target="/ppt/slides/slide3.xml" Id="Re1e239ddfb4a4f02" /><Relationship Type="http://schemas.openxmlformats.org/officeDocument/2006/relationships/slide" Target="/ppt/slides/slide4.xml" Id="R8f6a92200a8844a8" /><Relationship Type="http://schemas.openxmlformats.org/officeDocument/2006/relationships/slide" Target="/ppt/slides/slide5.xml" Id="Re55efc43f96d49f2" /><Relationship Type="http://schemas.openxmlformats.org/officeDocument/2006/relationships/slide" Target="/ppt/slides/slide6.xml" Id="R78ce78c9520548ac" /><Relationship Type="http://schemas.openxmlformats.org/officeDocument/2006/relationships/slide" Target="/ppt/slides/slide7.xml" Id="Ra7925969c369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b34819e44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19c327564f07" /><Relationship Type="http://schemas.openxmlformats.org/officeDocument/2006/relationships/theme" Target="/ppt/slideMasters/theme/theme1.xml" Id="Rce36f5b8dc5b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519c32756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092f67a2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e95370fa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d0be2769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4613738e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afcf3d30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ab16b2f543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0b10d8983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102 229 089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816 025 982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