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d7d3c204b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a73c3c0154f0b"/>
  </p:sldMasterIdLst>
  <p:sldIdLst>
    <p:sldId xmlns:r="http://schemas.openxmlformats.org/officeDocument/2006/relationships" id="256" r:id="R9338f05d7f124c84"/>
    <p:sldId xmlns:r="http://schemas.openxmlformats.org/officeDocument/2006/relationships" id="257" r:id="R24f5e537f5b64da3"/>
    <p:sldId xmlns:r="http://schemas.openxmlformats.org/officeDocument/2006/relationships" id="258" r:id="R8d1af98b3c6b4603"/>
    <p:sldId xmlns:r="http://schemas.openxmlformats.org/officeDocument/2006/relationships" id="259" r:id="R09780ac3cc904efd"/>
    <p:sldId xmlns:r="http://schemas.openxmlformats.org/officeDocument/2006/relationships" id="260" r:id="R731e7efb16b3489d"/>
    <p:sldId xmlns:r="http://schemas.openxmlformats.org/officeDocument/2006/relationships" id="261" r:id="R7b5400cbcb4c4ac5"/>
    <p:sldId xmlns:r="http://schemas.openxmlformats.org/officeDocument/2006/relationships" id="262" r:id="R5f9de7a4da06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a73c3c0154f0b" /><Relationship Type="http://schemas.openxmlformats.org/officeDocument/2006/relationships/slide" Target="/ppt/slides/slide1.xml" Id="R9338f05d7f124c84" /><Relationship Type="http://schemas.openxmlformats.org/officeDocument/2006/relationships/slide" Target="/ppt/slides/slide2.xml" Id="R24f5e537f5b64da3" /><Relationship Type="http://schemas.openxmlformats.org/officeDocument/2006/relationships/slide" Target="/ppt/slides/slide3.xml" Id="R8d1af98b3c6b4603" /><Relationship Type="http://schemas.openxmlformats.org/officeDocument/2006/relationships/slide" Target="/ppt/slides/slide4.xml" Id="R09780ac3cc904efd" /><Relationship Type="http://schemas.openxmlformats.org/officeDocument/2006/relationships/slide" Target="/ppt/slides/slide5.xml" Id="R731e7efb16b3489d" /><Relationship Type="http://schemas.openxmlformats.org/officeDocument/2006/relationships/slide" Target="/ppt/slides/slide6.xml" Id="R7b5400cbcb4c4ac5" /><Relationship Type="http://schemas.openxmlformats.org/officeDocument/2006/relationships/slide" Target="/ppt/slides/slide7.xml" Id="R5f9de7a4da06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d4ecd5ffb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9fbac31d4a68" /><Relationship Type="http://schemas.openxmlformats.org/officeDocument/2006/relationships/theme" Target="/ppt/slideMasters/theme/theme1.xml" Id="R38e87d701d6b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c9fbac31d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70068a13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33610339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bed20332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27dec33a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1da79706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a8d1dfe1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2595a14b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TRALLFA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TRALLFA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184 735 691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228 337 851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UNDERHAUG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816 213 312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TRALLFA CAPITAL AS</a:t>
            </a:r>
          </a:p>
        </p:txBody>
      </p:sp>
    </p:spTree>
  </p:cSld>
  <p:clrMapOvr>
    <a:masterClrMapping xmlns:a="http://schemas.openxmlformats.org/drawingml/2006/main"/>
  </p:clrMapOvr>
</p:sld>
</file>