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3e909773b8475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cc6c0f929c412c"/>
  </p:sldMasterIdLst>
  <p:sldIdLst>
    <p:sldId xmlns:r="http://schemas.openxmlformats.org/officeDocument/2006/relationships" id="256" r:id="R345eaee3cff14e7d"/>
    <p:sldId xmlns:r="http://schemas.openxmlformats.org/officeDocument/2006/relationships" id="257" r:id="Ra0ba51d3222c4251"/>
    <p:sldId xmlns:r="http://schemas.openxmlformats.org/officeDocument/2006/relationships" id="258" r:id="Rbda76518ebf848aa"/>
    <p:sldId xmlns:r="http://schemas.openxmlformats.org/officeDocument/2006/relationships" id="259" r:id="Rd4bf85d0356f455d"/>
    <p:sldId xmlns:r="http://schemas.openxmlformats.org/officeDocument/2006/relationships" id="260" r:id="R6e52bf32516c4493"/>
    <p:sldId xmlns:r="http://schemas.openxmlformats.org/officeDocument/2006/relationships" id="261" r:id="Rb1535988a7254ea5"/>
    <p:sldId xmlns:r="http://schemas.openxmlformats.org/officeDocument/2006/relationships" id="262" r:id="Reaf95bd280f14be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cc6c0f929c412c" /><Relationship Type="http://schemas.openxmlformats.org/officeDocument/2006/relationships/slide" Target="/ppt/slides/slide1.xml" Id="R345eaee3cff14e7d" /><Relationship Type="http://schemas.openxmlformats.org/officeDocument/2006/relationships/slide" Target="/ppt/slides/slide2.xml" Id="Ra0ba51d3222c4251" /><Relationship Type="http://schemas.openxmlformats.org/officeDocument/2006/relationships/slide" Target="/ppt/slides/slide3.xml" Id="Rbda76518ebf848aa" /><Relationship Type="http://schemas.openxmlformats.org/officeDocument/2006/relationships/slide" Target="/ppt/slides/slide4.xml" Id="Rd4bf85d0356f455d" /><Relationship Type="http://schemas.openxmlformats.org/officeDocument/2006/relationships/slide" Target="/ppt/slides/slide5.xml" Id="R6e52bf32516c4493" /><Relationship Type="http://schemas.openxmlformats.org/officeDocument/2006/relationships/slide" Target="/ppt/slides/slide6.xml" Id="Rb1535988a7254ea5" /><Relationship Type="http://schemas.openxmlformats.org/officeDocument/2006/relationships/slide" Target="/ppt/slides/slide7.xml" Id="Reaf95bd280f14be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a1e4a12bd79494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7d7883d26c4af8" /><Relationship Type="http://schemas.openxmlformats.org/officeDocument/2006/relationships/theme" Target="/ppt/slideMasters/theme/theme1.xml" Id="Reae6ea3aa221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c7d7883d26c4a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ef3026061440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0a5253073b450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f2eb313d4a44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68b88714ae45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5c2da2b28e49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f7ef07e21340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5bbf0101746f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