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6e49de04e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a37b3061d4443"/>
  </p:sldMasterIdLst>
  <p:sldIdLst>
    <p:sldId xmlns:r="http://schemas.openxmlformats.org/officeDocument/2006/relationships" id="256" r:id="Redeee9b720c5450a"/>
    <p:sldId xmlns:r="http://schemas.openxmlformats.org/officeDocument/2006/relationships" id="257" r:id="R8b9efcb157cc4424"/>
    <p:sldId xmlns:r="http://schemas.openxmlformats.org/officeDocument/2006/relationships" id="258" r:id="Rb00f478420ea49c9"/>
    <p:sldId xmlns:r="http://schemas.openxmlformats.org/officeDocument/2006/relationships" id="259" r:id="Rd79b197063df4b85"/>
    <p:sldId xmlns:r="http://schemas.openxmlformats.org/officeDocument/2006/relationships" id="260" r:id="Rc775a534dd274a6e"/>
    <p:sldId xmlns:r="http://schemas.openxmlformats.org/officeDocument/2006/relationships" id="261" r:id="R9ca54a5834af4a88"/>
    <p:sldId xmlns:r="http://schemas.openxmlformats.org/officeDocument/2006/relationships" id="262" r:id="Rb7d71b745305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a37b3061d4443" /><Relationship Type="http://schemas.openxmlformats.org/officeDocument/2006/relationships/slide" Target="/ppt/slides/slide1.xml" Id="Redeee9b720c5450a" /><Relationship Type="http://schemas.openxmlformats.org/officeDocument/2006/relationships/slide" Target="/ppt/slides/slide2.xml" Id="R8b9efcb157cc4424" /><Relationship Type="http://schemas.openxmlformats.org/officeDocument/2006/relationships/slide" Target="/ppt/slides/slide3.xml" Id="Rb00f478420ea49c9" /><Relationship Type="http://schemas.openxmlformats.org/officeDocument/2006/relationships/slide" Target="/ppt/slides/slide4.xml" Id="Rd79b197063df4b85" /><Relationship Type="http://schemas.openxmlformats.org/officeDocument/2006/relationships/slide" Target="/ppt/slides/slide5.xml" Id="Rc775a534dd274a6e" /><Relationship Type="http://schemas.openxmlformats.org/officeDocument/2006/relationships/slide" Target="/ppt/slides/slide6.xml" Id="R9ca54a5834af4a88" /><Relationship Type="http://schemas.openxmlformats.org/officeDocument/2006/relationships/slide" Target="/ppt/slides/slide7.xml" Id="Rb7d71b745305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22cb33e28c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50675b7f4493" /><Relationship Type="http://schemas.openxmlformats.org/officeDocument/2006/relationships/theme" Target="/ppt/slideMasters/theme/theme1.xml" Id="R1fe1bc2853a9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250675b7f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5a60969a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f52f8f72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c21dc0a93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db9de80a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560c51fef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6ec13d48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dce5d023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CONTA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−1 620 515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9 331 817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28 191 607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125 108 683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HOLDING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INVEST AS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VALE CORVO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GLITRAFJORD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PEDING HOLDING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VÆRBITT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816 909 252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CONTA GROUP AS</a:t>
            </a:r>
          </a:p>
        </p:txBody>
      </p:sp>
    </p:spTree>
  </p:cSld>
  <p:clrMapOvr>
    <a:masterClrMapping xmlns:a="http://schemas.openxmlformats.org/drawingml/2006/main"/>
  </p:clrMapOvr>
</p:sld>
</file>