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be0dd93cb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2d4ed6e37410f"/>
  </p:sldMasterIdLst>
  <p:sldIdLst>
    <p:sldId xmlns:r="http://schemas.openxmlformats.org/officeDocument/2006/relationships" id="256" r:id="Rf9cb1a35b34f48be"/>
    <p:sldId xmlns:r="http://schemas.openxmlformats.org/officeDocument/2006/relationships" id="257" r:id="R88c7b3f737c44de5"/>
    <p:sldId xmlns:r="http://schemas.openxmlformats.org/officeDocument/2006/relationships" id="258" r:id="R8994f909651647a9"/>
    <p:sldId xmlns:r="http://schemas.openxmlformats.org/officeDocument/2006/relationships" id="259" r:id="Raab15c8a93464353"/>
    <p:sldId xmlns:r="http://schemas.openxmlformats.org/officeDocument/2006/relationships" id="260" r:id="Re4c02281a33c46d1"/>
    <p:sldId xmlns:r="http://schemas.openxmlformats.org/officeDocument/2006/relationships" id="261" r:id="R851e266443804233"/>
    <p:sldId xmlns:r="http://schemas.openxmlformats.org/officeDocument/2006/relationships" id="262" r:id="R09cf96af8371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2d4ed6e37410f" /><Relationship Type="http://schemas.openxmlformats.org/officeDocument/2006/relationships/slide" Target="/ppt/slides/slide1.xml" Id="Rf9cb1a35b34f48be" /><Relationship Type="http://schemas.openxmlformats.org/officeDocument/2006/relationships/slide" Target="/ppt/slides/slide2.xml" Id="R88c7b3f737c44de5" /><Relationship Type="http://schemas.openxmlformats.org/officeDocument/2006/relationships/slide" Target="/ppt/slides/slide3.xml" Id="R8994f909651647a9" /><Relationship Type="http://schemas.openxmlformats.org/officeDocument/2006/relationships/slide" Target="/ppt/slides/slide4.xml" Id="Raab15c8a93464353" /><Relationship Type="http://schemas.openxmlformats.org/officeDocument/2006/relationships/slide" Target="/ppt/slides/slide5.xml" Id="Re4c02281a33c46d1" /><Relationship Type="http://schemas.openxmlformats.org/officeDocument/2006/relationships/slide" Target="/ppt/slides/slide6.xml" Id="R851e266443804233" /><Relationship Type="http://schemas.openxmlformats.org/officeDocument/2006/relationships/slide" Target="/ppt/slides/slide7.xml" Id="R09cf96af8371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262945f97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b52ae67b34b77" /><Relationship Type="http://schemas.openxmlformats.org/officeDocument/2006/relationships/theme" Target="/ppt/slideMasters/theme/theme1.xml" Id="Reabd5fddfa08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b52ae67b3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6f72331fd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d47a15345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65ee0ac30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16557cb7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e91f6ec55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3e6f2ce5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b7efc646a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BARCA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BARCA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1 853 528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BERENTSEN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odd-ber@online.no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BARCA FINANS AS</a:t>
            </a:r>
          </a:p>
        </p:txBody>
      </p:sp>
    </p:spTree>
  </p:cSld>
  <p:clrMapOvr>
    <a:masterClrMapping xmlns:a="http://schemas.openxmlformats.org/drawingml/2006/main"/>
  </p:clrMapOvr>
</p:sld>
</file>