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9647688ee2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66c3a8ac248b9"/>
  </p:sldMasterIdLst>
  <p:sldIdLst>
    <p:sldId xmlns:r="http://schemas.openxmlformats.org/officeDocument/2006/relationships" id="256" r:id="R215d6dc121f049e4"/>
    <p:sldId xmlns:r="http://schemas.openxmlformats.org/officeDocument/2006/relationships" id="257" r:id="Rfce4137ef91b483c"/>
    <p:sldId xmlns:r="http://schemas.openxmlformats.org/officeDocument/2006/relationships" id="258" r:id="R7e3ace942131467f"/>
    <p:sldId xmlns:r="http://schemas.openxmlformats.org/officeDocument/2006/relationships" id="259" r:id="Rb3dc6eb64e8b48c0"/>
    <p:sldId xmlns:r="http://schemas.openxmlformats.org/officeDocument/2006/relationships" id="260" r:id="R2f28305624884f2e"/>
    <p:sldId xmlns:r="http://schemas.openxmlformats.org/officeDocument/2006/relationships" id="261" r:id="R58872e12e08f41c9"/>
    <p:sldId xmlns:r="http://schemas.openxmlformats.org/officeDocument/2006/relationships" id="262" r:id="R860b6e7d0f64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66c3a8ac248b9" /><Relationship Type="http://schemas.openxmlformats.org/officeDocument/2006/relationships/slide" Target="/ppt/slides/slide1.xml" Id="R215d6dc121f049e4" /><Relationship Type="http://schemas.openxmlformats.org/officeDocument/2006/relationships/slide" Target="/ppt/slides/slide2.xml" Id="Rfce4137ef91b483c" /><Relationship Type="http://schemas.openxmlformats.org/officeDocument/2006/relationships/slide" Target="/ppt/slides/slide3.xml" Id="R7e3ace942131467f" /><Relationship Type="http://schemas.openxmlformats.org/officeDocument/2006/relationships/slide" Target="/ppt/slides/slide4.xml" Id="Rb3dc6eb64e8b48c0" /><Relationship Type="http://schemas.openxmlformats.org/officeDocument/2006/relationships/slide" Target="/ppt/slides/slide5.xml" Id="R2f28305624884f2e" /><Relationship Type="http://schemas.openxmlformats.org/officeDocument/2006/relationships/slide" Target="/ppt/slides/slide6.xml" Id="R58872e12e08f41c9" /><Relationship Type="http://schemas.openxmlformats.org/officeDocument/2006/relationships/slide" Target="/ppt/slides/slide7.xml" Id="R860b6e7d0f64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db5a34b72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3ee8880b4bad" /><Relationship Type="http://schemas.openxmlformats.org/officeDocument/2006/relationships/theme" Target="/ppt/slideMasters/theme/theme1.xml" Id="R1a39b1e3c6d3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283ee8880b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3b5169e21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aa8ebf2d1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fbd428b0e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dd561f29f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d433319ba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949002cf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c5876b2c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