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9409a83c344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f63bbb1d894d48"/>
  </p:sldMasterIdLst>
  <p:sldIdLst>
    <p:sldId xmlns:r="http://schemas.openxmlformats.org/officeDocument/2006/relationships" id="256" r:id="R031202538a044b98"/>
    <p:sldId xmlns:r="http://schemas.openxmlformats.org/officeDocument/2006/relationships" id="257" r:id="R9961925980844e1a"/>
    <p:sldId xmlns:r="http://schemas.openxmlformats.org/officeDocument/2006/relationships" id="258" r:id="R5ab5822f42474be5"/>
    <p:sldId xmlns:r="http://schemas.openxmlformats.org/officeDocument/2006/relationships" id="259" r:id="R7959c38a0659430d"/>
    <p:sldId xmlns:r="http://schemas.openxmlformats.org/officeDocument/2006/relationships" id="260" r:id="R0ba71553f034476a"/>
    <p:sldId xmlns:r="http://schemas.openxmlformats.org/officeDocument/2006/relationships" id="261" r:id="R6bea508eda694d50"/>
    <p:sldId xmlns:r="http://schemas.openxmlformats.org/officeDocument/2006/relationships" id="262" r:id="Ra857d2ebe5154f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63bbb1d894d48" /><Relationship Type="http://schemas.openxmlformats.org/officeDocument/2006/relationships/slide" Target="/ppt/slides/slide1.xml" Id="R031202538a044b98" /><Relationship Type="http://schemas.openxmlformats.org/officeDocument/2006/relationships/slide" Target="/ppt/slides/slide2.xml" Id="R9961925980844e1a" /><Relationship Type="http://schemas.openxmlformats.org/officeDocument/2006/relationships/slide" Target="/ppt/slides/slide3.xml" Id="R5ab5822f42474be5" /><Relationship Type="http://schemas.openxmlformats.org/officeDocument/2006/relationships/slide" Target="/ppt/slides/slide4.xml" Id="R7959c38a0659430d" /><Relationship Type="http://schemas.openxmlformats.org/officeDocument/2006/relationships/slide" Target="/ppt/slides/slide5.xml" Id="R0ba71553f034476a" /><Relationship Type="http://schemas.openxmlformats.org/officeDocument/2006/relationships/slide" Target="/ppt/slides/slide6.xml" Id="R6bea508eda694d50" /><Relationship Type="http://schemas.openxmlformats.org/officeDocument/2006/relationships/slide" Target="/ppt/slides/slide7.xml" Id="Ra857d2ebe5154f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ebe4677fa43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0d1c4d2864fd5" /><Relationship Type="http://schemas.openxmlformats.org/officeDocument/2006/relationships/theme" Target="/ppt/slideMasters/theme/theme1.xml" Id="R31c7a27a2e0348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c0d1c4d2864f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f48b540254d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0f0574fae41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a331de6e74a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b13b0ac374c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dc8ff318b40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42d2493554c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3006017d94f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OSAKONGEN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OSAKONGEN III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−5 073 165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−4 807 228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9 367 831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MATRE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Matre, Osen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817 185 142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