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a46107a814d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89f55e6904a8d"/>
  </p:sldMasterIdLst>
  <p:sldIdLst>
    <p:sldId xmlns:r="http://schemas.openxmlformats.org/officeDocument/2006/relationships" id="256" r:id="R79b59e13d76642b7"/>
    <p:sldId xmlns:r="http://schemas.openxmlformats.org/officeDocument/2006/relationships" id="257" r:id="R9b8059d4866c407b"/>
    <p:sldId xmlns:r="http://schemas.openxmlformats.org/officeDocument/2006/relationships" id="258" r:id="R8648e379f9cf42bb"/>
    <p:sldId xmlns:r="http://schemas.openxmlformats.org/officeDocument/2006/relationships" id="259" r:id="R01149370f950495b"/>
    <p:sldId xmlns:r="http://schemas.openxmlformats.org/officeDocument/2006/relationships" id="260" r:id="R5f46dfc8b0c5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89f55e6904a8d" /><Relationship Type="http://schemas.openxmlformats.org/officeDocument/2006/relationships/slide" Target="/ppt/slides/slide1.xml" Id="R79b59e13d76642b7" /><Relationship Type="http://schemas.openxmlformats.org/officeDocument/2006/relationships/slide" Target="/ppt/slides/slide2.xml" Id="R9b8059d4866c407b" /><Relationship Type="http://schemas.openxmlformats.org/officeDocument/2006/relationships/slide" Target="/ppt/slides/slide3.xml" Id="R8648e379f9cf42bb" /><Relationship Type="http://schemas.openxmlformats.org/officeDocument/2006/relationships/slide" Target="/ppt/slides/slide4.xml" Id="R01149370f950495b" /><Relationship Type="http://schemas.openxmlformats.org/officeDocument/2006/relationships/slide" Target="/ppt/slides/slide5.xml" Id="R5f46dfc8b0c5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d5500a08848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bfd055efd4d2c" /><Relationship Type="http://schemas.openxmlformats.org/officeDocument/2006/relationships/theme" Target="/ppt/slideMasters/theme/theme1.xml" Id="Re1b79998f87f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bfd055efd4d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e7cc7c952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2726cd01547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550363208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dd6eea61f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9456b31c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FÆRDER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 KOMMUNE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33390000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postmottak@faerder.kommune.no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817 263 992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KOMMUNE</a:t>
            </a:r>
          </a:p>
        </p:txBody>
      </p:sp>
    </p:spTree>
  </p:cSld>
  <p:clrMapOvr>
    <a:masterClrMapping xmlns:a="http://schemas.openxmlformats.org/drawingml/2006/main"/>
  </p:clrMapOvr>
</p:sld>
</file>