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2b90ba418648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db164f4ba4030"/>
  </p:sldMasterIdLst>
  <p:sldIdLst>
    <p:sldId xmlns:r="http://schemas.openxmlformats.org/officeDocument/2006/relationships" id="256" r:id="R40d230d097ba422e"/>
    <p:sldId xmlns:r="http://schemas.openxmlformats.org/officeDocument/2006/relationships" id="257" r:id="R6033f693a58148ca"/>
    <p:sldId xmlns:r="http://schemas.openxmlformats.org/officeDocument/2006/relationships" id="258" r:id="R6294339d18ac4ba4"/>
    <p:sldId xmlns:r="http://schemas.openxmlformats.org/officeDocument/2006/relationships" id="259" r:id="R1b7c65923dd1492c"/>
    <p:sldId xmlns:r="http://schemas.openxmlformats.org/officeDocument/2006/relationships" id="260" r:id="Rf957081b508245c4"/>
    <p:sldId xmlns:r="http://schemas.openxmlformats.org/officeDocument/2006/relationships" id="261" r:id="Rbf52e27039aa4161"/>
    <p:sldId xmlns:r="http://schemas.openxmlformats.org/officeDocument/2006/relationships" id="262" r:id="Rc59688ce7d3f42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db164f4ba4030" /><Relationship Type="http://schemas.openxmlformats.org/officeDocument/2006/relationships/slide" Target="/ppt/slides/slide1.xml" Id="R40d230d097ba422e" /><Relationship Type="http://schemas.openxmlformats.org/officeDocument/2006/relationships/slide" Target="/ppt/slides/slide2.xml" Id="R6033f693a58148ca" /><Relationship Type="http://schemas.openxmlformats.org/officeDocument/2006/relationships/slide" Target="/ppt/slides/slide3.xml" Id="R6294339d18ac4ba4" /><Relationship Type="http://schemas.openxmlformats.org/officeDocument/2006/relationships/slide" Target="/ppt/slides/slide4.xml" Id="R1b7c65923dd1492c" /><Relationship Type="http://schemas.openxmlformats.org/officeDocument/2006/relationships/slide" Target="/ppt/slides/slide5.xml" Id="Rf957081b508245c4" /><Relationship Type="http://schemas.openxmlformats.org/officeDocument/2006/relationships/slide" Target="/ppt/slides/slide6.xml" Id="Rbf52e27039aa4161" /><Relationship Type="http://schemas.openxmlformats.org/officeDocument/2006/relationships/slide" Target="/ppt/slides/slide7.xml" Id="Rc59688ce7d3f42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73322230042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be407177f4c07" /><Relationship Type="http://schemas.openxmlformats.org/officeDocument/2006/relationships/theme" Target="/ppt/slideMasters/theme/theme1.xml" Id="R185024b21b3c40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dbe407177f4c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551a3e7fc40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19e4eed3d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30c8fd59e41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70a2f8d57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e3c3f6b0d47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d44b533ee4f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d41f029c24a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FLAATNES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FLAATNES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4 392 721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FLAATNES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Anholtveien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817 402 992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