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28045924a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b3a85232342a2"/>
  </p:sldMasterIdLst>
  <p:sldIdLst>
    <p:sldId xmlns:r="http://schemas.openxmlformats.org/officeDocument/2006/relationships" id="256" r:id="R998957bc7558459a"/>
    <p:sldId xmlns:r="http://schemas.openxmlformats.org/officeDocument/2006/relationships" id="257" r:id="R62de0ebb50094332"/>
    <p:sldId xmlns:r="http://schemas.openxmlformats.org/officeDocument/2006/relationships" id="258" r:id="R2fd3dd643c984072"/>
    <p:sldId xmlns:r="http://schemas.openxmlformats.org/officeDocument/2006/relationships" id="259" r:id="R7222b98bd5484538"/>
    <p:sldId xmlns:r="http://schemas.openxmlformats.org/officeDocument/2006/relationships" id="260" r:id="R9f5dff679db84476"/>
    <p:sldId xmlns:r="http://schemas.openxmlformats.org/officeDocument/2006/relationships" id="261" r:id="R69188e50143242e9"/>
    <p:sldId xmlns:r="http://schemas.openxmlformats.org/officeDocument/2006/relationships" id="262" r:id="Rb3fa98b0fe3d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b3a85232342a2" /><Relationship Type="http://schemas.openxmlformats.org/officeDocument/2006/relationships/slide" Target="/ppt/slides/slide1.xml" Id="R998957bc7558459a" /><Relationship Type="http://schemas.openxmlformats.org/officeDocument/2006/relationships/slide" Target="/ppt/slides/slide2.xml" Id="R62de0ebb50094332" /><Relationship Type="http://schemas.openxmlformats.org/officeDocument/2006/relationships/slide" Target="/ppt/slides/slide3.xml" Id="R2fd3dd643c984072" /><Relationship Type="http://schemas.openxmlformats.org/officeDocument/2006/relationships/slide" Target="/ppt/slides/slide4.xml" Id="R7222b98bd5484538" /><Relationship Type="http://schemas.openxmlformats.org/officeDocument/2006/relationships/slide" Target="/ppt/slides/slide5.xml" Id="R9f5dff679db84476" /><Relationship Type="http://schemas.openxmlformats.org/officeDocument/2006/relationships/slide" Target="/ppt/slides/slide6.xml" Id="R69188e50143242e9" /><Relationship Type="http://schemas.openxmlformats.org/officeDocument/2006/relationships/slide" Target="/ppt/slides/slide7.xml" Id="Rb3fa98b0fe3d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c816446d6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8b590d4d48df" /><Relationship Type="http://schemas.openxmlformats.org/officeDocument/2006/relationships/theme" Target="/ppt/slideMasters/theme/theme1.xml" Id="R65e047f1cd7a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08b590d4d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164627ed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14c27bbb5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225fe56d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da818f8f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717b5e02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0b99a0ec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086b74f1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