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63b8ea0d1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71998b7a042c3"/>
  </p:sldMasterIdLst>
  <p:sldIdLst>
    <p:sldId xmlns:r="http://schemas.openxmlformats.org/officeDocument/2006/relationships" id="256" r:id="R6f636d0146454af6"/>
    <p:sldId xmlns:r="http://schemas.openxmlformats.org/officeDocument/2006/relationships" id="257" r:id="R00d1d3f876634da7"/>
    <p:sldId xmlns:r="http://schemas.openxmlformats.org/officeDocument/2006/relationships" id="258" r:id="R8a5502df335a4a2c"/>
    <p:sldId xmlns:r="http://schemas.openxmlformats.org/officeDocument/2006/relationships" id="259" r:id="R72791e5a77cf4a75"/>
    <p:sldId xmlns:r="http://schemas.openxmlformats.org/officeDocument/2006/relationships" id="260" r:id="Rbbce24a9f0d247da"/>
    <p:sldId xmlns:r="http://schemas.openxmlformats.org/officeDocument/2006/relationships" id="261" r:id="Ref68e08db41249b9"/>
    <p:sldId xmlns:r="http://schemas.openxmlformats.org/officeDocument/2006/relationships" id="262" r:id="R0987a32abc2c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71998b7a042c3" /><Relationship Type="http://schemas.openxmlformats.org/officeDocument/2006/relationships/slide" Target="/ppt/slides/slide1.xml" Id="R6f636d0146454af6" /><Relationship Type="http://schemas.openxmlformats.org/officeDocument/2006/relationships/slide" Target="/ppt/slides/slide2.xml" Id="R00d1d3f876634da7" /><Relationship Type="http://schemas.openxmlformats.org/officeDocument/2006/relationships/slide" Target="/ppt/slides/slide3.xml" Id="R8a5502df335a4a2c" /><Relationship Type="http://schemas.openxmlformats.org/officeDocument/2006/relationships/slide" Target="/ppt/slides/slide4.xml" Id="R72791e5a77cf4a75" /><Relationship Type="http://schemas.openxmlformats.org/officeDocument/2006/relationships/slide" Target="/ppt/slides/slide5.xml" Id="Rbbce24a9f0d247da" /><Relationship Type="http://schemas.openxmlformats.org/officeDocument/2006/relationships/slide" Target="/ppt/slides/slide6.xml" Id="Ref68e08db41249b9" /><Relationship Type="http://schemas.openxmlformats.org/officeDocument/2006/relationships/slide" Target="/ppt/slides/slide7.xml" Id="R0987a32abc2c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6b3b76126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25fb25844813" /><Relationship Type="http://schemas.openxmlformats.org/officeDocument/2006/relationships/theme" Target="/ppt/slideMasters/theme/theme1.xml" Id="R6085bda03276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025fb2584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121a3ea5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7f7ea3d5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e756101bd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90b3b82e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525850bb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6584436f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426fc2ea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