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ce2ec72fac4c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5d892643624fe4"/>
  </p:sldMasterIdLst>
  <p:sldIdLst>
    <p:sldId xmlns:r="http://schemas.openxmlformats.org/officeDocument/2006/relationships" id="256" r:id="R5ac085ce16b44c85"/>
    <p:sldId xmlns:r="http://schemas.openxmlformats.org/officeDocument/2006/relationships" id="257" r:id="Rc351905792274690"/>
    <p:sldId xmlns:r="http://schemas.openxmlformats.org/officeDocument/2006/relationships" id="258" r:id="Rb79827703e8a42b6"/>
    <p:sldId xmlns:r="http://schemas.openxmlformats.org/officeDocument/2006/relationships" id="259" r:id="R2da97a8ded9347fb"/>
    <p:sldId xmlns:r="http://schemas.openxmlformats.org/officeDocument/2006/relationships" id="260" r:id="R89cf59ec17414c52"/>
    <p:sldId xmlns:r="http://schemas.openxmlformats.org/officeDocument/2006/relationships" id="261" r:id="R0c415e005abf4105"/>
    <p:sldId xmlns:r="http://schemas.openxmlformats.org/officeDocument/2006/relationships" id="262" r:id="R8244d7cd5e8843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d892643624fe4" /><Relationship Type="http://schemas.openxmlformats.org/officeDocument/2006/relationships/slide" Target="/ppt/slides/slide1.xml" Id="R5ac085ce16b44c85" /><Relationship Type="http://schemas.openxmlformats.org/officeDocument/2006/relationships/slide" Target="/ppt/slides/slide2.xml" Id="Rc351905792274690" /><Relationship Type="http://schemas.openxmlformats.org/officeDocument/2006/relationships/slide" Target="/ppt/slides/slide3.xml" Id="Rb79827703e8a42b6" /><Relationship Type="http://schemas.openxmlformats.org/officeDocument/2006/relationships/slide" Target="/ppt/slides/slide4.xml" Id="R2da97a8ded9347fb" /><Relationship Type="http://schemas.openxmlformats.org/officeDocument/2006/relationships/slide" Target="/ppt/slides/slide5.xml" Id="R89cf59ec17414c52" /><Relationship Type="http://schemas.openxmlformats.org/officeDocument/2006/relationships/slide" Target="/ppt/slides/slide6.xml" Id="R0c415e005abf4105" /><Relationship Type="http://schemas.openxmlformats.org/officeDocument/2006/relationships/slide" Target="/ppt/slides/slide7.xml" Id="R8244d7cd5e8843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60bcfcaee947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3fdccfcf543c3" /><Relationship Type="http://schemas.openxmlformats.org/officeDocument/2006/relationships/theme" Target="/ppt/slideMasters/theme/theme1.xml" Id="R62110b1bedc746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73fdccfcf543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a253ead434d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a1cc0c4b742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c31c3e2ad42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1086784b446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cb9b54a4647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bc08b43e24c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bea166e514e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NØSTBAKKEN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NØSTBAKKEN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NØSTBAKKEN INVEST AS ble etablert [år] og holder til i Mosterhamn.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NØSTBAKKEN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NØSTBAKKEN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NØSTBAKKEN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243 914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3 148 657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NØSTBAKKEN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NØSTBAKKEN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NØSTBAKKEN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Røyksundvegen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5440 Mosterhamn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817 874 592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NØSTBAKKEN INVEST AS</a:t>
            </a:r>
          </a:p>
        </p:txBody>
      </p:sp>
    </p:spTree>
  </p:cSld>
  <p:clrMapOvr>
    <a:masterClrMapping xmlns:a="http://schemas.openxmlformats.org/drawingml/2006/main"/>
  </p:clrMapOvr>
</p:sld>
</file>