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308433e46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178983cac4e5d"/>
  </p:sldMasterIdLst>
  <p:sldIdLst>
    <p:sldId xmlns:r="http://schemas.openxmlformats.org/officeDocument/2006/relationships" id="256" r:id="Rd0895a4037234477"/>
    <p:sldId xmlns:r="http://schemas.openxmlformats.org/officeDocument/2006/relationships" id="257" r:id="Rae977bf96bbb4d63"/>
    <p:sldId xmlns:r="http://schemas.openxmlformats.org/officeDocument/2006/relationships" id="258" r:id="Re0839be2f6d04857"/>
    <p:sldId xmlns:r="http://schemas.openxmlformats.org/officeDocument/2006/relationships" id="259" r:id="Rb8f79b0635174429"/>
    <p:sldId xmlns:r="http://schemas.openxmlformats.org/officeDocument/2006/relationships" id="260" r:id="R574c7ec1cbfc4c64"/>
    <p:sldId xmlns:r="http://schemas.openxmlformats.org/officeDocument/2006/relationships" id="261" r:id="R9d26889e503d4e6a"/>
    <p:sldId xmlns:r="http://schemas.openxmlformats.org/officeDocument/2006/relationships" id="262" r:id="R982fcd7863e8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78983cac4e5d" /><Relationship Type="http://schemas.openxmlformats.org/officeDocument/2006/relationships/slide" Target="/ppt/slides/slide1.xml" Id="Rd0895a4037234477" /><Relationship Type="http://schemas.openxmlformats.org/officeDocument/2006/relationships/slide" Target="/ppt/slides/slide2.xml" Id="Rae977bf96bbb4d63" /><Relationship Type="http://schemas.openxmlformats.org/officeDocument/2006/relationships/slide" Target="/ppt/slides/slide3.xml" Id="Re0839be2f6d04857" /><Relationship Type="http://schemas.openxmlformats.org/officeDocument/2006/relationships/slide" Target="/ppt/slides/slide4.xml" Id="Rb8f79b0635174429" /><Relationship Type="http://schemas.openxmlformats.org/officeDocument/2006/relationships/slide" Target="/ppt/slides/slide5.xml" Id="R574c7ec1cbfc4c64" /><Relationship Type="http://schemas.openxmlformats.org/officeDocument/2006/relationships/slide" Target="/ppt/slides/slide6.xml" Id="R9d26889e503d4e6a" /><Relationship Type="http://schemas.openxmlformats.org/officeDocument/2006/relationships/slide" Target="/ppt/slides/slide7.xml" Id="R982fcd7863e8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37268743e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a96f5604d4bed" /><Relationship Type="http://schemas.openxmlformats.org/officeDocument/2006/relationships/theme" Target="/ppt/slideMasters/theme/theme1.xml" Id="R3f7d5d0371d5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a96f5604d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ff7fb0e1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c022d511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3be16a23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d554c126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fae07692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c32d8934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70fa6051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