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096ce9118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04a48ce2d42ad"/>
  </p:sldMasterIdLst>
  <p:sldIdLst>
    <p:sldId xmlns:r="http://schemas.openxmlformats.org/officeDocument/2006/relationships" id="256" r:id="Rb4f03e24f23f4cd3"/>
    <p:sldId xmlns:r="http://schemas.openxmlformats.org/officeDocument/2006/relationships" id="257" r:id="R665aedbb20884761"/>
    <p:sldId xmlns:r="http://schemas.openxmlformats.org/officeDocument/2006/relationships" id="258" r:id="R755cad6ec38346cc"/>
    <p:sldId xmlns:r="http://schemas.openxmlformats.org/officeDocument/2006/relationships" id="259" r:id="R39def2eadfd74698"/>
    <p:sldId xmlns:r="http://schemas.openxmlformats.org/officeDocument/2006/relationships" id="260" r:id="Rc029ced87ccd4113"/>
    <p:sldId xmlns:r="http://schemas.openxmlformats.org/officeDocument/2006/relationships" id="261" r:id="R1e33a90803574ddb"/>
    <p:sldId xmlns:r="http://schemas.openxmlformats.org/officeDocument/2006/relationships" id="262" r:id="Rdc762623ef9e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04a48ce2d42ad" /><Relationship Type="http://schemas.openxmlformats.org/officeDocument/2006/relationships/slide" Target="/ppt/slides/slide1.xml" Id="Rb4f03e24f23f4cd3" /><Relationship Type="http://schemas.openxmlformats.org/officeDocument/2006/relationships/slide" Target="/ppt/slides/slide2.xml" Id="R665aedbb20884761" /><Relationship Type="http://schemas.openxmlformats.org/officeDocument/2006/relationships/slide" Target="/ppt/slides/slide3.xml" Id="R755cad6ec38346cc" /><Relationship Type="http://schemas.openxmlformats.org/officeDocument/2006/relationships/slide" Target="/ppt/slides/slide4.xml" Id="R39def2eadfd74698" /><Relationship Type="http://schemas.openxmlformats.org/officeDocument/2006/relationships/slide" Target="/ppt/slides/slide5.xml" Id="Rc029ced87ccd4113" /><Relationship Type="http://schemas.openxmlformats.org/officeDocument/2006/relationships/slide" Target="/ppt/slides/slide6.xml" Id="R1e33a90803574ddb" /><Relationship Type="http://schemas.openxmlformats.org/officeDocument/2006/relationships/slide" Target="/ppt/slides/slide7.xml" Id="Rdc762623ef9e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c39e38ba7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11a3bc4344aa" /><Relationship Type="http://schemas.openxmlformats.org/officeDocument/2006/relationships/theme" Target="/ppt/slideMasters/theme/theme1.xml" Id="Re56e51bbcfc4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f11a3bc43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6665a7a2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3d7136ff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7948d0e58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dfdd36ff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88fe93b0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2b26bf7e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18b9be1b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