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a02a75168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bc277133a4bfc"/>
  </p:sldMasterIdLst>
  <p:sldIdLst>
    <p:sldId xmlns:r="http://schemas.openxmlformats.org/officeDocument/2006/relationships" id="256" r:id="Rac7646e9ddc546cf"/>
    <p:sldId xmlns:r="http://schemas.openxmlformats.org/officeDocument/2006/relationships" id="257" r:id="Ra4a6f73e710e4a43"/>
    <p:sldId xmlns:r="http://schemas.openxmlformats.org/officeDocument/2006/relationships" id="258" r:id="Rc28b4a64930f43e1"/>
    <p:sldId xmlns:r="http://schemas.openxmlformats.org/officeDocument/2006/relationships" id="259" r:id="R182b7a97cb074af9"/>
    <p:sldId xmlns:r="http://schemas.openxmlformats.org/officeDocument/2006/relationships" id="260" r:id="Re45eb9e7d88e438d"/>
    <p:sldId xmlns:r="http://schemas.openxmlformats.org/officeDocument/2006/relationships" id="261" r:id="Rf7ada405f74b401d"/>
    <p:sldId xmlns:r="http://schemas.openxmlformats.org/officeDocument/2006/relationships" id="262" r:id="R5cca41cbed1e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bc277133a4bfc" /><Relationship Type="http://schemas.openxmlformats.org/officeDocument/2006/relationships/slide" Target="/ppt/slides/slide1.xml" Id="Rac7646e9ddc546cf" /><Relationship Type="http://schemas.openxmlformats.org/officeDocument/2006/relationships/slide" Target="/ppt/slides/slide2.xml" Id="Ra4a6f73e710e4a43" /><Relationship Type="http://schemas.openxmlformats.org/officeDocument/2006/relationships/slide" Target="/ppt/slides/slide3.xml" Id="Rc28b4a64930f43e1" /><Relationship Type="http://schemas.openxmlformats.org/officeDocument/2006/relationships/slide" Target="/ppt/slides/slide4.xml" Id="R182b7a97cb074af9" /><Relationship Type="http://schemas.openxmlformats.org/officeDocument/2006/relationships/slide" Target="/ppt/slides/slide5.xml" Id="Re45eb9e7d88e438d" /><Relationship Type="http://schemas.openxmlformats.org/officeDocument/2006/relationships/slide" Target="/ppt/slides/slide6.xml" Id="Rf7ada405f74b401d" /><Relationship Type="http://schemas.openxmlformats.org/officeDocument/2006/relationships/slide" Target="/ppt/slides/slide7.xml" Id="R5cca41cbed1e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6d2013a47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5a277c9a245b3" /><Relationship Type="http://schemas.openxmlformats.org/officeDocument/2006/relationships/theme" Target="/ppt/slideMasters/theme/theme1.xml" Id="Rc80d2e72b8b0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5a277c9a2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fb1c947f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4d2f17493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880052984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b80f6569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5f707337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31d03a33d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62b7f3e08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WIGGO 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21 260 814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WIGGO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818 131 062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