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f369dcc9d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34a08a1e449aa"/>
  </p:sldMasterIdLst>
  <p:sldIdLst>
    <p:sldId xmlns:r="http://schemas.openxmlformats.org/officeDocument/2006/relationships" id="256" r:id="Rd3de261945a64e43"/>
    <p:sldId xmlns:r="http://schemas.openxmlformats.org/officeDocument/2006/relationships" id="257" r:id="R63a8170446704ade"/>
    <p:sldId xmlns:r="http://schemas.openxmlformats.org/officeDocument/2006/relationships" id="258" r:id="R8b509ce59b4d4022"/>
    <p:sldId xmlns:r="http://schemas.openxmlformats.org/officeDocument/2006/relationships" id="259" r:id="Re462fd118bce4f5f"/>
    <p:sldId xmlns:r="http://schemas.openxmlformats.org/officeDocument/2006/relationships" id="260" r:id="R1185395aea704be6"/>
    <p:sldId xmlns:r="http://schemas.openxmlformats.org/officeDocument/2006/relationships" id="261" r:id="R43587b92ae9c4446"/>
    <p:sldId xmlns:r="http://schemas.openxmlformats.org/officeDocument/2006/relationships" id="262" r:id="R6fcb4a02db79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34a08a1e449aa" /><Relationship Type="http://schemas.openxmlformats.org/officeDocument/2006/relationships/slide" Target="/ppt/slides/slide1.xml" Id="Rd3de261945a64e43" /><Relationship Type="http://schemas.openxmlformats.org/officeDocument/2006/relationships/slide" Target="/ppt/slides/slide2.xml" Id="R63a8170446704ade" /><Relationship Type="http://schemas.openxmlformats.org/officeDocument/2006/relationships/slide" Target="/ppt/slides/slide3.xml" Id="R8b509ce59b4d4022" /><Relationship Type="http://schemas.openxmlformats.org/officeDocument/2006/relationships/slide" Target="/ppt/slides/slide4.xml" Id="Re462fd118bce4f5f" /><Relationship Type="http://schemas.openxmlformats.org/officeDocument/2006/relationships/slide" Target="/ppt/slides/slide5.xml" Id="R1185395aea704be6" /><Relationship Type="http://schemas.openxmlformats.org/officeDocument/2006/relationships/slide" Target="/ppt/slides/slide6.xml" Id="R43587b92ae9c4446" /><Relationship Type="http://schemas.openxmlformats.org/officeDocument/2006/relationships/slide" Target="/ppt/slides/slide7.xml" Id="R6fcb4a02db79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9059075e7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6b0180224cd0" /><Relationship Type="http://schemas.openxmlformats.org/officeDocument/2006/relationships/theme" Target="/ppt/slideMasters/theme/theme1.xml" Id="Rc11fae565988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66b018022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bbadd25b8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a4eb207d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dea75b09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2c0f552d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c814aa14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c8f972ba0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2802a1bcf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OLEAH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HAUGUM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Brøttemsvegen 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818 297 262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