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f6208e4af4d401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660c1e805aa4385"/>
  </p:sldMasterIdLst>
  <p:sldIdLst>
    <p:sldId xmlns:r="http://schemas.openxmlformats.org/officeDocument/2006/relationships" id="256" r:id="R1a9652bd05b040fe"/>
    <p:sldId xmlns:r="http://schemas.openxmlformats.org/officeDocument/2006/relationships" id="257" r:id="Rdeb31c467c8f4bbd"/>
    <p:sldId xmlns:r="http://schemas.openxmlformats.org/officeDocument/2006/relationships" id="258" r:id="R02e5b8b4afe94c84"/>
    <p:sldId xmlns:r="http://schemas.openxmlformats.org/officeDocument/2006/relationships" id="259" r:id="R76ebb757df2f451e"/>
    <p:sldId xmlns:r="http://schemas.openxmlformats.org/officeDocument/2006/relationships" id="260" r:id="R7e31b8195923496c"/>
    <p:sldId xmlns:r="http://schemas.openxmlformats.org/officeDocument/2006/relationships" id="261" r:id="Rc205ec62ddcb43bf"/>
    <p:sldId xmlns:r="http://schemas.openxmlformats.org/officeDocument/2006/relationships" id="262" r:id="Rc58d607253ca4c4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660c1e805aa4385" /><Relationship Type="http://schemas.openxmlformats.org/officeDocument/2006/relationships/slide" Target="/ppt/slides/slide1.xml" Id="R1a9652bd05b040fe" /><Relationship Type="http://schemas.openxmlformats.org/officeDocument/2006/relationships/slide" Target="/ppt/slides/slide2.xml" Id="Rdeb31c467c8f4bbd" /><Relationship Type="http://schemas.openxmlformats.org/officeDocument/2006/relationships/slide" Target="/ppt/slides/slide3.xml" Id="R02e5b8b4afe94c84" /><Relationship Type="http://schemas.openxmlformats.org/officeDocument/2006/relationships/slide" Target="/ppt/slides/slide4.xml" Id="R76ebb757df2f451e" /><Relationship Type="http://schemas.openxmlformats.org/officeDocument/2006/relationships/slide" Target="/ppt/slides/slide5.xml" Id="R7e31b8195923496c" /><Relationship Type="http://schemas.openxmlformats.org/officeDocument/2006/relationships/slide" Target="/ppt/slides/slide6.xml" Id="Rc205ec62ddcb43bf" /><Relationship Type="http://schemas.openxmlformats.org/officeDocument/2006/relationships/slide" Target="/ppt/slides/slide7.xml" Id="Rc58d607253ca4c4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99612df6e0c4c7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f477a1d6b3245cf" /><Relationship Type="http://schemas.openxmlformats.org/officeDocument/2006/relationships/theme" Target="/ppt/slideMasters/theme/theme1.xml" Id="Rfe6f6a0c7b54432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f477a1d6b3245c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4179e36108a420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a395d83caed449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fb122cfe4e64a1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cd960c31454499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306c6e0f318497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15fc66fe79140a6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a0f0df38b7c4f9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FADNES REKNESKAP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FADNES REKNESKAP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FADNES REKNESKAP AS ble etablert [år] og holder til i Voss.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FADNES REKNESKAP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FADNES REKNESKAP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FADNES REKNESKAP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5 942 244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737 031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618 999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896 481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2 848 992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FADNES REKNESKAP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TM KAPITAL AS  –  60,0 %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TOTRÆNA INVEST AS  –  30,0 %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IA KAPITAL AS  –  10,0 %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FADNES REKNESKAP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Vangsgata 50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5700 Voss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818 369 522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FADNES REKNESKAP AS</a:t>
            </a:r>
          </a:p>
        </p:txBody>
      </p:sp>
    </p:spTree>
  </p:cSld>
  <p:clrMapOvr>
    <a:masterClrMapping xmlns:a="http://schemas.openxmlformats.org/drawingml/2006/main"/>
  </p:clrMapOvr>
</p:sld>
</file>