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5578ecfe1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3fa0e205d40b8"/>
  </p:sldMasterIdLst>
  <p:sldIdLst>
    <p:sldId xmlns:r="http://schemas.openxmlformats.org/officeDocument/2006/relationships" id="256" r:id="Rcd8ddb621b1d4451"/>
    <p:sldId xmlns:r="http://schemas.openxmlformats.org/officeDocument/2006/relationships" id="257" r:id="Rd2b3c63523ae4d71"/>
    <p:sldId xmlns:r="http://schemas.openxmlformats.org/officeDocument/2006/relationships" id="258" r:id="Rf36ad7b2d4a64338"/>
    <p:sldId xmlns:r="http://schemas.openxmlformats.org/officeDocument/2006/relationships" id="259" r:id="R1d6aa875800541a4"/>
    <p:sldId xmlns:r="http://schemas.openxmlformats.org/officeDocument/2006/relationships" id="260" r:id="R42b13c35f1824592"/>
    <p:sldId xmlns:r="http://schemas.openxmlformats.org/officeDocument/2006/relationships" id="261" r:id="R8c355242ec5c45b7"/>
    <p:sldId xmlns:r="http://schemas.openxmlformats.org/officeDocument/2006/relationships" id="262" r:id="Rdd5bfcd7dbd4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3fa0e205d40b8" /><Relationship Type="http://schemas.openxmlformats.org/officeDocument/2006/relationships/slide" Target="/ppt/slides/slide1.xml" Id="Rcd8ddb621b1d4451" /><Relationship Type="http://schemas.openxmlformats.org/officeDocument/2006/relationships/slide" Target="/ppt/slides/slide2.xml" Id="Rd2b3c63523ae4d71" /><Relationship Type="http://schemas.openxmlformats.org/officeDocument/2006/relationships/slide" Target="/ppt/slides/slide3.xml" Id="Rf36ad7b2d4a64338" /><Relationship Type="http://schemas.openxmlformats.org/officeDocument/2006/relationships/slide" Target="/ppt/slides/slide4.xml" Id="R1d6aa875800541a4" /><Relationship Type="http://schemas.openxmlformats.org/officeDocument/2006/relationships/slide" Target="/ppt/slides/slide5.xml" Id="R42b13c35f1824592" /><Relationship Type="http://schemas.openxmlformats.org/officeDocument/2006/relationships/slide" Target="/ppt/slides/slide6.xml" Id="R8c355242ec5c45b7" /><Relationship Type="http://schemas.openxmlformats.org/officeDocument/2006/relationships/slide" Target="/ppt/slides/slide7.xml" Id="Rdd5bfcd7dbd4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11e90b5c8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d730872d948d4" /><Relationship Type="http://schemas.openxmlformats.org/officeDocument/2006/relationships/theme" Target="/ppt/slideMasters/theme/theme1.xml" Id="R9b228ac073f0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d730872d9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3e2ea7c7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988b8473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785c8a25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6dc140f5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edf2cd247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0a0be74b3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5d76b96b2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GEDDE NORDTVEIT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