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c0c68f44a547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88c63248684ccb"/>
  </p:sldMasterIdLst>
  <p:sldIdLst>
    <p:sldId xmlns:r="http://schemas.openxmlformats.org/officeDocument/2006/relationships" id="256" r:id="R48aa1fcc6cf24ab5"/>
    <p:sldId xmlns:r="http://schemas.openxmlformats.org/officeDocument/2006/relationships" id="257" r:id="R5ce4a5283b2441ac"/>
    <p:sldId xmlns:r="http://schemas.openxmlformats.org/officeDocument/2006/relationships" id="258" r:id="Rc81eec78f57846b1"/>
    <p:sldId xmlns:r="http://schemas.openxmlformats.org/officeDocument/2006/relationships" id="259" r:id="R3c5c6985d5dc4627"/>
    <p:sldId xmlns:r="http://schemas.openxmlformats.org/officeDocument/2006/relationships" id="260" r:id="Rff2d5b21999a4790"/>
    <p:sldId xmlns:r="http://schemas.openxmlformats.org/officeDocument/2006/relationships" id="261" r:id="R10116817525a4e77"/>
    <p:sldId xmlns:r="http://schemas.openxmlformats.org/officeDocument/2006/relationships" id="262" r:id="R72a5726df1ba40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88c63248684ccb" /><Relationship Type="http://schemas.openxmlformats.org/officeDocument/2006/relationships/slide" Target="/ppt/slides/slide1.xml" Id="R48aa1fcc6cf24ab5" /><Relationship Type="http://schemas.openxmlformats.org/officeDocument/2006/relationships/slide" Target="/ppt/slides/slide2.xml" Id="R5ce4a5283b2441ac" /><Relationship Type="http://schemas.openxmlformats.org/officeDocument/2006/relationships/slide" Target="/ppt/slides/slide3.xml" Id="Rc81eec78f57846b1" /><Relationship Type="http://schemas.openxmlformats.org/officeDocument/2006/relationships/slide" Target="/ppt/slides/slide4.xml" Id="R3c5c6985d5dc4627" /><Relationship Type="http://schemas.openxmlformats.org/officeDocument/2006/relationships/slide" Target="/ppt/slides/slide5.xml" Id="Rff2d5b21999a4790" /><Relationship Type="http://schemas.openxmlformats.org/officeDocument/2006/relationships/slide" Target="/ppt/slides/slide6.xml" Id="R10116817525a4e77" /><Relationship Type="http://schemas.openxmlformats.org/officeDocument/2006/relationships/slide" Target="/ppt/slides/slide7.xml" Id="R72a5726df1ba40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2428ed9e742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9db37969a4ab3" /><Relationship Type="http://schemas.openxmlformats.org/officeDocument/2006/relationships/theme" Target="/ppt/slideMasters/theme/theme1.xml" Id="R49940fce43fe4a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29db37969a4a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639b3f6cc4a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eba06b1d142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5ed0ec8a947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d28c06c964c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da1762a7141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de2972cd242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0f5c109ef41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LION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LION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1 126 483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1 128 389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YARTYS ANDRIY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 terrasse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819 029 172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