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5d5a5e7d94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d7218edf84f6f"/>
  </p:sldMasterIdLst>
  <p:sldIdLst>
    <p:sldId xmlns:r="http://schemas.openxmlformats.org/officeDocument/2006/relationships" id="256" r:id="Rfa2c0e520bd345e1"/>
    <p:sldId xmlns:r="http://schemas.openxmlformats.org/officeDocument/2006/relationships" id="257" r:id="R45c977a3244e4e40"/>
    <p:sldId xmlns:r="http://schemas.openxmlformats.org/officeDocument/2006/relationships" id="258" r:id="R2ac3ed8ea1af4127"/>
    <p:sldId xmlns:r="http://schemas.openxmlformats.org/officeDocument/2006/relationships" id="259" r:id="R2c1143384d0a4b57"/>
    <p:sldId xmlns:r="http://schemas.openxmlformats.org/officeDocument/2006/relationships" id="260" r:id="R9bae8e40b0824e4e"/>
    <p:sldId xmlns:r="http://schemas.openxmlformats.org/officeDocument/2006/relationships" id="261" r:id="R906d339d9fb2434f"/>
    <p:sldId xmlns:r="http://schemas.openxmlformats.org/officeDocument/2006/relationships" id="262" r:id="Re3b9d5cd0d2547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d7218edf84f6f" /><Relationship Type="http://schemas.openxmlformats.org/officeDocument/2006/relationships/slide" Target="/ppt/slides/slide1.xml" Id="Rfa2c0e520bd345e1" /><Relationship Type="http://schemas.openxmlformats.org/officeDocument/2006/relationships/slide" Target="/ppt/slides/slide2.xml" Id="R45c977a3244e4e40" /><Relationship Type="http://schemas.openxmlformats.org/officeDocument/2006/relationships/slide" Target="/ppt/slides/slide3.xml" Id="R2ac3ed8ea1af4127" /><Relationship Type="http://schemas.openxmlformats.org/officeDocument/2006/relationships/slide" Target="/ppt/slides/slide4.xml" Id="R2c1143384d0a4b57" /><Relationship Type="http://schemas.openxmlformats.org/officeDocument/2006/relationships/slide" Target="/ppt/slides/slide5.xml" Id="R9bae8e40b0824e4e" /><Relationship Type="http://schemas.openxmlformats.org/officeDocument/2006/relationships/slide" Target="/ppt/slides/slide6.xml" Id="R906d339d9fb2434f" /><Relationship Type="http://schemas.openxmlformats.org/officeDocument/2006/relationships/slide" Target="/ppt/slides/slide7.xml" Id="Re3b9d5cd0d2547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3a6c660614b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9212d0f9047fb" /><Relationship Type="http://schemas.openxmlformats.org/officeDocument/2006/relationships/theme" Target="/ppt/slideMasters/theme/theme1.xml" Id="R9f224222f81a44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c9212d0f9047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b4d23a4eb41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bf1a274d940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6597f474a47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75ffa5453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6e7d06a014d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1befd4a6442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cd2067d3b4f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HUS OG HYTTE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HUS OG HYTTE SERVICE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15 948 328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4 235 992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FAGERHEIM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Bakarvegen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819 256 632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