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5c3d8a89534e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fe858d4d8f41a8"/>
  </p:sldMasterIdLst>
  <p:sldIdLst>
    <p:sldId xmlns:r="http://schemas.openxmlformats.org/officeDocument/2006/relationships" id="256" r:id="Rd46d16411f8c4fb2"/>
    <p:sldId xmlns:r="http://schemas.openxmlformats.org/officeDocument/2006/relationships" id="257" r:id="Re85f556b5c0845b7"/>
    <p:sldId xmlns:r="http://schemas.openxmlformats.org/officeDocument/2006/relationships" id="258" r:id="Rce93f179b43d4547"/>
    <p:sldId xmlns:r="http://schemas.openxmlformats.org/officeDocument/2006/relationships" id="259" r:id="Rac8145f79e104dec"/>
    <p:sldId xmlns:r="http://schemas.openxmlformats.org/officeDocument/2006/relationships" id="260" r:id="Rfe9fd0199876415a"/>
    <p:sldId xmlns:r="http://schemas.openxmlformats.org/officeDocument/2006/relationships" id="261" r:id="R3222903160f24412"/>
    <p:sldId xmlns:r="http://schemas.openxmlformats.org/officeDocument/2006/relationships" id="262" r:id="R6ab7d3da642a44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e858d4d8f41a8" /><Relationship Type="http://schemas.openxmlformats.org/officeDocument/2006/relationships/slide" Target="/ppt/slides/slide1.xml" Id="Rd46d16411f8c4fb2" /><Relationship Type="http://schemas.openxmlformats.org/officeDocument/2006/relationships/slide" Target="/ppt/slides/slide2.xml" Id="Re85f556b5c0845b7" /><Relationship Type="http://schemas.openxmlformats.org/officeDocument/2006/relationships/slide" Target="/ppt/slides/slide3.xml" Id="Rce93f179b43d4547" /><Relationship Type="http://schemas.openxmlformats.org/officeDocument/2006/relationships/slide" Target="/ppt/slides/slide4.xml" Id="Rac8145f79e104dec" /><Relationship Type="http://schemas.openxmlformats.org/officeDocument/2006/relationships/slide" Target="/ppt/slides/slide5.xml" Id="Rfe9fd0199876415a" /><Relationship Type="http://schemas.openxmlformats.org/officeDocument/2006/relationships/slide" Target="/ppt/slides/slide6.xml" Id="R3222903160f24412" /><Relationship Type="http://schemas.openxmlformats.org/officeDocument/2006/relationships/slide" Target="/ppt/slides/slide7.xml" Id="R6ab7d3da642a44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b1cea4f2946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aa2d92e024476" /><Relationship Type="http://schemas.openxmlformats.org/officeDocument/2006/relationships/theme" Target="/ppt/slideMasters/theme/theme1.xml" Id="R15408fb2024d4e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caa2d92e0244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830d1750647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7dcf64a5c49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c9b1a085344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db25dd6614f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bfa04219b42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82421de224e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3209e8e7e41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MARYLEBONE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31 993 917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1 396 372 632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1 502 248 618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GOTTEBERG MELANIE TONE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819 576 912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