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6a331f639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9f61d091f47ec"/>
  </p:sldMasterIdLst>
  <p:sldIdLst>
    <p:sldId xmlns:r="http://schemas.openxmlformats.org/officeDocument/2006/relationships" id="256" r:id="R6c845dddc0c8480e"/>
    <p:sldId xmlns:r="http://schemas.openxmlformats.org/officeDocument/2006/relationships" id="257" r:id="R300f9e0b9539440b"/>
    <p:sldId xmlns:r="http://schemas.openxmlformats.org/officeDocument/2006/relationships" id="258" r:id="Re8cc0b174d0942df"/>
    <p:sldId xmlns:r="http://schemas.openxmlformats.org/officeDocument/2006/relationships" id="259" r:id="R2a8bd4f3aafd4664"/>
    <p:sldId xmlns:r="http://schemas.openxmlformats.org/officeDocument/2006/relationships" id="260" r:id="R728686f5371d4d18"/>
    <p:sldId xmlns:r="http://schemas.openxmlformats.org/officeDocument/2006/relationships" id="261" r:id="R78994b397c5c4e6c"/>
    <p:sldId xmlns:r="http://schemas.openxmlformats.org/officeDocument/2006/relationships" id="262" r:id="Re1245df4785c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9f61d091f47ec" /><Relationship Type="http://schemas.openxmlformats.org/officeDocument/2006/relationships/slide" Target="/ppt/slides/slide1.xml" Id="R6c845dddc0c8480e" /><Relationship Type="http://schemas.openxmlformats.org/officeDocument/2006/relationships/slide" Target="/ppt/slides/slide2.xml" Id="R300f9e0b9539440b" /><Relationship Type="http://schemas.openxmlformats.org/officeDocument/2006/relationships/slide" Target="/ppt/slides/slide3.xml" Id="Re8cc0b174d0942df" /><Relationship Type="http://schemas.openxmlformats.org/officeDocument/2006/relationships/slide" Target="/ppt/slides/slide4.xml" Id="R2a8bd4f3aafd4664" /><Relationship Type="http://schemas.openxmlformats.org/officeDocument/2006/relationships/slide" Target="/ppt/slides/slide5.xml" Id="R728686f5371d4d18" /><Relationship Type="http://schemas.openxmlformats.org/officeDocument/2006/relationships/slide" Target="/ppt/slides/slide6.xml" Id="R78994b397c5c4e6c" /><Relationship Type="http://schemas.openxmlformats.org/officeDocument/2006/relationships/slide" Target="/ppt/slides/slide7.xml" Id="Re1245df4785c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8b8f54477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c4960817492f" /><Relationship Type="http://schemas.openxmlformats.org/officeDocument/2006/relationships/theme" Target="/ppt/slideMasters/theme/theme1.xml" Id="R975771c7234b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fc4960817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1e5754c9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9d8f8fcf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7e6f5f12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5834cd6fd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f79c81502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bf9ddd128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db02136d1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1 961 974 000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13 421 184 000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32 137 337 000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