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e1966a1864f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5b3aba408b4f06"/>
  </p:sldMasterIdLst>
  <p:sldIdLst>
    <p:sldId xmlns:r="http://schemas.openxmlformats.org/officeDocument/2006/relationships" id="256" r:id="Rbafb6081c8634f93"/>
    <p:sldId xmlns:r="http://schemas.openxmlformats.org/officeDocument/2006/relationships" id="257" r:id="R8213ed1f469147c9"/>
    <p:sldId xmlns:r="http://schemas.openxmlformats.org/officeDocument/2006/relationships" id="258" r:id="R81065756c6944739"/>
    <p:sldId xmlns:r="http://schemas.openxmlformats.org/officeDocument/2006/relationships" id="259" r:id="R4fc9f777afe74705"/>
    <p:sldId xmlns:r="http://schemas.openxmlformats.org/officeDocument/2006/relationships" id="260" r:id="R9c0424c73c00474e"/>
    <p:sldId xmlns:r="http://schemas.openxmlformats.org/officeDocument/2006/relationships" id="261" r:id="R0789394e14604ab1"/>
    <p:sldId xmlns:r="http://schemas.openxmlformats.org/officeDocument/2006/relationships" id="262" r:id="R2b7be90ceb7f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b3aba408b4f06" /><Relationship Type="http://schemas.openxmlformats.org/officeDocument/2006/relationships/slide" Target="/ppt/slides/slide1.xml" Id="Rbafb6081c8634f93" /><Relationship Type="http://schemas.openxmlformats.org/officeDocument/2006/relationships/slide" Target="/ppt/slides/slide2.xml" Id="R8213ed1f469147c9" /><Relationship Type="http://schemas.openxmlformats.org/officeDocument/2006/relationships/slide" Target="/ppt/slides/slide3.xml" Id="R81065756c6944739" /><Relationship Type="http://schemas.openxmlformats.org/officeDocument/2006/relationships/slide" Target="/ppt/slides/slide4.xml" Id="R4fc9f777afe74705" /><Relationship Type="http://schemas.openxmlformats.org/officeDocument/2006/relationships/slide" Target="/ppt/slides/slide5.xml" Id="R9c0424c73c00474e" /><Relationship Type="http://schemas.openxmlformats.org/officeDocument/2006/relationships/slide" Target="/ppt/slides/slide6.xml" Id="R0789394e14604ab1" /><Relationship Type="http://schemas.openxmlformats.org/officeDocument/2006/relationships/slide" Target="/ppt/slides/slide7.xml" Id="R2b7be90ceb7f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f0bc6ac604f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92b4fbafc4057" /><Relationship Type="http://schemas.openxmlformats.org/officeDocument/2006/relationships/theme" Target="/ppt/slideMasters/theme/theme1.xml" Id="Rc816caca7921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092b4fbafc40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09ea8c04c40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6624312f646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d44e0d44440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d3dbd84f1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d2aa5f21a4f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9eb3f279346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724df8f624b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ODD-HERMANN ROEL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CURRIE INGVILD RUGSTAD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HOZORI MARTHE BØRKE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N404, Tårnvegen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