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0281595ce74c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f169c8b63c4fad"/>
  </p:sldMasterIdLst>
  <p:sldIdLst>
    <p:sldId xmlns:r="http://schemas.openxmlformats.org/officeDocument/2006/relationships" id="256" r:id="Rb8a0b48268164be2"/>
    <p:sldId xmlns:r="http://schemas.openxmlformats.org/officeDocument/2006/relationships" id="257" r:id="R1a28077e94fd4bdd"/>
    <p:sldId xmlns:r="http://schemas.openxmlformats.org/officeDocument/2006/relationships" id="258" r:id="Rec1c8be9b89e49dd"/>
    <p:sldId xmlns:r="http://schemas.openxmlformats.org/officeDocument/2006/relationships" id="259" r:id="R09e3969d1d4c4c46"/>
    <p:sldId xmlns:r="http://schemas.openxmlformats.org/officeDocument/2006/relationships" id="260" r:id="Rc870fc415af24aa0"/>
    <p:sldId xmlns:r="http://schemas.openxmlformats.org/officeDocument/2006/relationships" id="261" r:id="R62baa147099e4e11"/>
    <p:sldId xmlns:r="http://schemas.openxmlformats.org/officeDocument/2006/relationships" id="262" r:id="R20c2ec17cd8545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f169c8b63c4fad" /><Relationship Type="http://schemas.openxmlformats.org/officeDocument/2006/relationships/slide" Target="/ppt/slides/slide1.xml" Id="Rb8a0b48268164be2" /><Relationship Type="http://schemas.openxmlformats.org/officeDocument/2006/relationships/slide" Target="/ppt/slides/slide2.xml" Id="R1a28077e94fd4bdd" /><Relationship Type="http://schemas.openxmlformats.org/officeDocument/2006/relationships/slide" Target="/ppt/slides/slide3.xml" Id="Rec1c8be9b89e49dd" /><Relationship Type="http://schemas.openxmlformats.org/officeDocument/2006/relationships/slide" Target="/ppt/slides/slide4.xml" Id="R09e3969d1d4c4c46" /><Relationship Type="http://schemas.openxmlformats.org/officeDocument/2006/relationships/slide" Target="/ppt/slides/slide5.xml" Id="Rc870fc415af24aa0" /><Relationship Type="http://schemas.openxmlformats.org/officeDocument/2006/relationships/slide" Target="/ppt/slides/slide6.xml" Id="R62baa147099e4e11" /><Relationship Type="http://schemas.openxmlformats.org/officeDocument/2006/relationships/slide" Target="/ppt/slides/slide7.xml" Id="R20c2ec17cd8545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bf9af8e14b49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28e2c438b4248" /><Relationship Type="http://schemas.openxmlformats.org/officeDocument/2006/relationships/theme" Target="/ppt/slideMasters/theme/theme1.xml" Id="R786e4fc8959641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528e2c438b42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66fc31d0149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9c600cc6945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59b92424b4d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bb50129b844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2e124fccc4a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1c811df6947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17b8e3ed64f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SKAGENKAIEN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EIENDOM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−285 086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32 138 215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474 852 278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584 882 008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EIENDOM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819 808 872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AS</a:t>
            </a:r>
          </a:p>
        </p:txBody>
      </p:sp>
    </p:spTree>
  </p:cSld>
  <p:clrMapOvr>
    <a:masterClrMapping xmlns:a="http://schemas.openxmlformats.org/drawingml/2006/main"/>
  </p:clrMapOvr>
</p:sld>
</file>