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238246064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28751fcaa4e62"/>
  </p:sldMasterIdLst>
  <p:sldIdLst>
    <p:sldId xmlns:r="http://schemas.openxmlformats.org/officeDocument/2006/relationships" id="256" r:id="R2eaa420672c04072"/>
    <p:sldId xmlns:r="http://schemas.openxmlformats.org/officeDocument/2006/relationships" id="257" r:id="R176a22ec90d64865"/>
    <p:sldId xmlns:r="http://schemas.openxmlformats.org/officeDocument/2006/relationships" id="258" r:id="Ra33697d9d0d2486e"/>
    <p:sldId xmlns:r="http://schemas.openxmlformats.org/officeDocument/2006/relationships" id="259" r:id="R3cd76cc616634ee1"/>
    <p:sldId xmlns:r="http://schemas.openxmlformats.org/officeDocument/2006/relationships" id="260" r:id="R09f3d0699d484ce3"/>
    <p:sldId xmlns:r="http://schemas.openxmlformats.org/officeDocument/2006/relationships" id="261" r:id="R6cf6c894190b49a8"/>
    <p:sldId xmlns:r="http://schemas.openxmlformats.org/officeDocument/2006/relationships" id="262" r:id="R72b2eb28cf86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28751fcaa4e62" /><Relationship Type="http://schemas.openxmlformats.org/officeDocument/2006/relationships/slide" Target="/ppt/slides/slide1.xml" Id="R2eaa420672c04072" /><Relationship Type="http://schemas.openxmlformats.org/officeDocument/2006/relationships/slide" Target="/ppt/slides/slide2.xml" Id="R176a22ec90d64865" /><Relationship Type="http://schemas.openxmlformats.org/officeDocument/2006/relationships/slide" Target="/ppt/slides/slide3.xml" Id="Ra33697d9d0d2486e" /><Relationship Type="http://schemas.openxmlformats.org/officeDocument/2006/relationships/slide" Target="/ppt/slides/slide4.xml" Id="R3cd76cc616634ee1" /><Relationship Type="http://schemas.openxmlformats.org/officeDocument/2006/relationships/slide" Target="/ppt/slides/slide5.xml" Id="R09f3d0699d484ce3" /><Relationship Type="http://schemas.openxmlformats.org/officeDocument/2006/relationships/slide" Target="/ppt/slides/slide6.xml" Id="R6cf6c894190b49a8" /><Relationship Type="http://schemas.openxmlformats.org/officeDocument/2006/relationships/slide" Target="/ppt/slides/slide7.xml" Id="R72b2eb28cf86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573b5fafd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b20eee96a4caf" /><Relationship Type="http://schemas.openxmlformats.org/officeDocument/2006/relationships/theme" Target="/ppt/slideMasters/theme/theme1.xml" Id="R8b51f29c65d1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b20eee96a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f2ec9bc0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a22a1cde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69ba13fe0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da284909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bebe1f1ed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bf31008c0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d55327233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