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d5ce2ce4bc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465c7590c44e26"/>
  </p:sldMasterIdLst>
  <p:sldIdLst>
    <p:sldId xmlns:r="http://schemas.openxmlformats.org/officeDocument/2006/relationships" id="256" r:id="R37722e0e1d984c90"/>
    <p:sldId xmlns:r="http://schemas.openxmlformats.org/officeDocument/2006/relationships" id="257" r:id="R05f22014a826489e"/>
    <p:sldId xmlns:r="http://schemas.openxmlformats.org/officeDocument/2006/relationships" id="258" r:id="R8f511f800a3c498b"/>
    <p:sldId xmlns:r="http://schemas.openxmlformats.org/officeDocument/2006/relationships" id="259" r:id="Rb59bf5bdf1bc4e5f"/>
    <p:sldId xmlns:r="http://schemas.openxmlformats.org/officeDocument/2006/relationships" id="260" r:id="R7a41eb3bdd0245bd"/>
    <p:sldId xmlns:r="http://schemas.openxmlformats.org/officeDocument/2006/relationships" id="261" r:id="Rc09a0e8f1724470a"/>
    <p:sldId xmlns:r="http://schemas.openxmlformats.org/officeDocument/2006/relationships" id="262" r:id="Rd5f2210a25374d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65c7590c44e26" /><Relationship Type="http://schemas.openxmlformats.org/officeDocument/2006/relationships/slide" Target="/ppt/slides/slide1.xml" Id="R37722e0e1d984c90" /><Relationship Type="http://schemas.openxmlformats.org/officeDocument/2006/relationships/slide" Target="/ppt/slides/slide2.xml" Id="R05f22014a826489e" /><Relationship Type="http://schemas.openxmlformats.org/officeDocument/2006/relationships/slide" Target="/ppt/slides/slide3.xml" Id="R8f511f800a3c498b" /><Relationship Type="http://schemas.openxmlformats.org/officeDocument/2006/relationships/slide" Target="/ppt/slides/slide4.xml" Id="Rb59bf5bdf1bc4e5f" /><Relationship Type="http://schemas.openxmlformats.org/officeDocument/2006/relationships/slide" Target="/ppt/slides/slide5.xml" Id="R7a41eb3bdd0245bd" /><Relationship Type="http://schemas.openxmlformats.org/officeDocument/2006/relationships/slide" Target="/ppt/slides/slide6.xml" Id="Rc09a0e8f1724470a" /><Relationship Type="http://schemas.openxmlformats.org/officeDocument/2006/relationships/slide" Target="/ppt/slides/slide7.xml" Id="Rd5f2210a25374d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80262c6864b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44cf277df4138" /><Relationship Type="http://schemas.openxmlformats.org/officeDocument/2006/relationships/theme" Target="/ppt/slideMasters/theme/theme1.xml" Id="R943e6e8c4a8d40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f44cf277df41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08d850a1040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3c503681f44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daca61d194e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ee1791e874a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0d433112f45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c31a24e034f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6f7e2c6514f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ROSOIDEAE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ROSOIDEAE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ROSOIDEAE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ROSOIDEAE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ROSOIDEAE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ROSOIDEAE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−973 703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324 444 565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359 011 156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ROSOIDEAE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STORDALEN JAKOB ANKER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STORDALEN PETTER ANKER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ROSOIDEAE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819 966 052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ROSOIDEAE INVEST AS</a:t>
            </a:r>
          </a:p>
        </p:txBody>
      </p:sp>
    </p:spTree>
  </p:cSld>
  <p:clrMapOvr>
    <a:masterClrMapping xmlns:a="http://schemas.openxmlformats.org/drawingml/2006/main"/>
  </p:clrMapOvr>
</p:sld>
</file>