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c455c9ba9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bc82cbe814935"/>
  </p:sldMasterIdLst>
  <p:sldIdLst>
    <p:sldId xmlns:r="http://schemas.openxmlformats.org/officeDocument/2006/relationships" id="256" r:id="R32b0d65129104aab"/>
    <p:sldId xmlns:r="http://schemas.openxmlformats.org/officeDocument/2006/relationships" id="257" r:id="R6bc0d6b878564657"/>
    <p:sldId xmlns:r="http://schemas.openxmlformats.org/officeDocument/2006/relationships" id="258" r:id="R13ec21bd5b0c4e22"/>
    <p:sldId xmlns:r="http://schemas.openxmlformats.org/officeDocument/2006/relationships" id="259" r:id="Rcf2b7c88864044f5"/>
    <p:sldId xmlns:r="http://schemas.openxmlformats.org/officeDocument/2006/relationships" id="260" r:id="R52777cba7457466b"/>
    <p:sldId xmlns:r="http://schemas.openxmlformats.org/officeDocument/2006/relationships" id="261" r:id="R5f410d8b28504947"/>
    <p:sldId xmlns:r="http://schemas.openxmlformats.org/officeDocument/2006/relationships" id="262" r:id="R599180a5e278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bc82cbe814935" /><Relationship Type="http://schemas.openxmlformats.org/officeDocument/2006/relationships/slide" Target="/ppt/slides/slide1.xml" Id="R32b0d65129104aab" /><Relationship Type="http://schemas.openxmlformats.org/officeDocument/2006/relationships/slide" Target="/ppt/slides/slide2.xml" Id="R6bc0d6b878564657" /><Relationship Type="http://schemas.openxmlformats.org/officeDocument/2006/relationships/slide" Target="/ppt/slides/slide3.xml" Id="R13ec21bd5b0c4e22" /><Relationship Type="http://schemas.openxmlformats.org/officeDocument/2006/relationships/slide" Target="/ppt/slides/slide4.xml" Id="Rcf2b7c88864044f5" /><Relationship Type="http://schemas.openxmlformats.org/officeDocument/2006/relationships/slide" Target="/ppt/slides/slide5.xml" Id="R52777cba7457466b" /><Relationship Type="http://schemas.openxmlformats.org/officeDocument/2006/relationships/slide" Target="/ppt/slides/slide6.xml" Id="R5f410d8b28504947" /><Relationship Type="http://schemas.openxmlformats.org/officeDocument/2006/relationships/slide" Target="/ppt/slides/slide7.xml" Id="R599180a5e278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6acd76ded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f2c25d1f457d" /><Relationship Type="http://schemas.openxmlformats.org/officeDocument/2006/relationships/theme" Target="/ppt/slideMasters/theme/theme1.xml" Id="R96275127c4ab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df2c25d1f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059685be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5c2ea61d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3c83c0481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334fb14a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97b29dfe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1acd3a334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4ef70a72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23 718 550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23 913 241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JAKOB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