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7440112cb544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ed2bbe67a04b47"/>
  </p:sldMasterIdLst>
  <p:sldIdLst>
    <p:sldId xmlns:r="http://schemas.openxmlformats.org/officeDocument/2006/relationships" id="256" r:id="Rcac3bb102c9e4c23"/>
    <p:sldId xmlns:r="http://schemas.openxmlformats.org/officeDocument/2006/relationships" id="257" r:id="R61f70e15e75841ce"/>
    <p:sldId xmlns:r="http://schemas.openxmlformats.org/officeDocument/2006/relationships" id="258" r:id="R78d779290dc04dca"/>
    <p:sldId xmlns:r="http://schemas.openxmlformats.org/officeDocument/2006/relationships" id="259" r:id="R4199ef8fbc7d4e62"/>
    <p:sldId xmlns:r="http://schemas.openxmlformats.org/officeDocument/2006/relationships" id="260" r:id="R62956214011143d0"/>
    <p:sldId xmlns:r="http://schemas.openxmlformats.org/officeDocument/2006/relationships" id="261" r:id="R4aa268b5656241f2"/>
    <p:sldId xmlns:r="http://schemas.openxmlformats.org/officeDocument/2006/relationships" id="262" r:id="R684fb07074ab4d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ed2bbe67a04b47" /><Relationship Type="http://schemas.openxmlformats.org/officeDocument/2006/relationships/slide" Target="/ppt/slides/slide1.xml" Id="Rcac3bb102c9e4c23" /><Relationship Type="http://schemas.openxmlformats.org/officeDocument/2006/relationships/slide" Target="/ppt/slides/slide2.xml" Id="R61f70e15e75841ce" /><Relationship Type="http://schemas.openxmlformats.org/officeDocument/2006/relationships/slide" Target="/ppt/slides/slide3.xml" Id="R78d779290dc04dca" /><Relationship Type="http://schemas.openxmlformats.org/officeDocument/2006/relationships/slide" Target="/ppt/slides/slide4.xml" Id="R4199ef8fbc7d4e62" /><Relationship Type="http://schemas.openxmlformats.org/officeDocument/2006/relationships/slide" Target="/ppt/slides/slide5.xml" Id="R62956214011143d0" /><Relationship Type="http://schemas.openxmlformats.org/officeDocument/2006/relationships/slide" Target="/ppt/slides/slide6.xml" Id="R4aa268b5656241f2" /><Relationship Type="http://schemas.openxmlformats.org/officeDocument/2006/relationships/slide" Target="/ppt/slides/slide7.xml" Id="R684fb07074ab4d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75d88f18f541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b063147254929" /><Relationship Type="http://schemas.openxmlformats.org/officeDocument/2006/relationships/theme" Target="/ppt/slideMasters/theme/theme1.xml" Id="Rff557d435c6241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7b0631472549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a43db0ae94e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04d2f6fd44b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6d46d599549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6cc6e06a740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0a7d3f2764b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76aa7b70746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62ef1a2d44b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PIKHAUGEN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PIKHAUGEN 3 AS ble etablert [år] og holder til i Halsanaustan.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14 390 492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396 758 798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405 532 862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HANS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6680 Halsanaustan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820 149 432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