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90dbce9f3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fb79a5f4f4878"/>
  </p:sldMasterIdLst>
  <p:sldIdLst>
    <p:sldId xmlns:r="http://schemas.openxmlformats.org/officeDocument/2006/relationships" id="256" r:id="Rbd3a9b1471fb4f2a"/>
    <p:sldId xmlns:r="http://schemas.openxmlformats.org/officeDocument/2006/relationships" id="257" r:id="Rc66af19fd547495f"/>
    <p:sldId xmlns:r="http://schemas.openxmlformats.org/officeDocument/2006/relationships" id="258" r:id="R229f3853b6154944"/>
    <p:sldId xmlns:r="http://schemas.openxmlformats.org/officeDocument/2006/relationships" id="259" r:id="R26a9cafd80194ed7"/>
    <p:sldId xmlns:r="http://schemas.openxmlformats.org/officeDocument/2006/relationships" id="260" r:id="R48da11ec90e548aa"/>
    <p:sldId xmlns:r="http://schemas.openxmlformats.org/officeDocument/2006/relationships" id="261" r:id="R7b3de9acd12a435c"/>
    <p:sldId xmlns:r="http://schemas.openxmlformats.org/officeDocument/2006/relationships" id="262" r:id="Rc0ca1bc91943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fb79a5f4f4878" /><Relationship Type="http://schemas.openxmlformats.org/officeDocument/2006/relationships/slide" Target="/ppt/slides/slide1.xml" Id="Rbd3a9b1471fb4f2a" /><Relationship Type="http://schemas.openxmlformats.org/officeDocument/2006/relationships/slide" Target="/ppt/slides/slide2.xml" Id="Rc66af19fd547495f" /><Relationship Type="http://schemas.openxmlformats.org/officeDocument/2006/relationships/slide" Target="/ppt/slides/slide3.xml" Id="R229f3853b6154944" /><Relationship Type="http://schemas.openxmlformats.org/officeDocument/2006/relationships/slide" Target="/ppt/slides/slide4.xml" Id="R26a9cafd80194ed7" /><Relationship Type="http://schemas.openxmlformats.org/officeDocument/2006/relationships/slide" Target="/ppt/slides/slide5.xml" Id="R48da11ec90e548aa" /><Relationship Type="http://schemas.openxmlformats.org/officeDocument/2006/relationships/slide" Target="/ppt/slides/slide6.xml" Id="R7b3de9acd12a435c" /><Relationship Type="http://schemas.openxmlformats.org/officeDocument/2006/relationships/slide" Target="/ppt/slides/slide7.xml" Id="Rc0ca1bc91943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b5a252201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44d50d8a493b" /><Relationship Type="http://schemas.openxmlformats.org/officeDocument/2006/relationships/theme" Target="/ppt/slideMasters/theme/theme1.xml" Id="R07a062822bed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044d50d8a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b63080fd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4b093d2c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678b4d27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936dd101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9acc5cbb0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7b761054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41083de7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ENIRTAK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ENIRTAK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171 271 188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191 448 709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MARIE ANDRESEN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820 557 662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