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5d389d5f364a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5cfaa7ef0b426c"/>
  </p:sldMasterIdLst>
  <p:sldIdLst>
    <p:sldId xmlns:r="http://schemas.openxmlformats.org/officeDocument/2006/relationships" id="256" r:id="Rb06d514c666248c3"/>
    <p:sldId xmlns:r="http://schemas.openxmlformats.org/officeDocument/2006/relationships" id="257" r:id="R3aeeed14ea554d7e"/>
    <p:sldId xmlns:r="http://schemas.openxmlformats.org/officeDocument/2006/relationships" id="258" r:id="R4de6aba81997438d"/>
    <p:sldId xmlns:r="http://schemas.openxmlformats.org/officeDocument/2006/relationships" id="259" r:id="R2f5cb2900bdd4533"/>
    <p:sldId xmlns:r="http://schemas.openxmlformats.org/officeDocument/2006/relationships" id="260" r:id="Rcc9689209e544272"/>
    <p:sldId xmlns:r="http://schemas.openxmlformats.org/officeDocument/2006/relationships" id="261" r:id="Rfc4689dfa1e84a94"/>
    <p:sldId xmlns:r="http://schemas.openxmlformats.org/officeDocument/2006/relationships" id="262" r:id="R77560133b28246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5cfaa7ef0b426c" /><Relationship Type="http://schemas.openxmlformats.org/officeDocument/2006/relationships/slide" Target="/ppt/slides/slide1.xml" Id="Rb06d514c666248c3" /><Relationship Type="http://schemas.openxmlformats.org/officeDocument/2006/relationships/slide" Target="/ppt/slides/slide2.xml" Id="R3aeeed14ea554d7e" /><Relationship Type="http://schemas.openxmlformats.org/officeDocument/2006/relationships/slide" Target="/ppt/slides/slide3.xml" Id="R4de6aba81997438d" /><Relationship Type="http://schemas.openxmlformats.org/officeDocument/2006/relationships/slide" Target="/ppt/slides/slide4.xml" Id="R2f5cb2900bdd4533" /><Relationship Type="http://schemas.openxmlformats.org/officeDocument/2006/relationships/slide" Target="/ppt/slides/slide5.xml" Id="Rcc9689209e544272" /><Relationship Type="http://schemas.openxmlformats.org/officeDocument/2006/relationships/slide" Target="/ppt/slides/slide6.xml" Id="Rfc4689dfa1e84a94" /><Relationship Type="http://schemas.openxmlformats.org/officeDocument/2006/relationships/slide" Target="/ppt/slides/slide7.xml" Id="R77560133b28246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982bc329e84c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7dcc24e4b4fe1" /><Relationship Type="http://schemas.openxmlformats.org/officeDocument/2006/relationships/theme" Target="/ppt/slideMasters/theme/theme1.xml" Id="R4315820244a04b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37dcc24e4b4f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04756d07647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3adc0ddee46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5ee28c85248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b3b9059a043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f32f7679f4c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37e73b0e348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89bb73e6a43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ONE ACCOUNTING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32 417 711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3 242 389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2 525 371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7 129 541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13 165 156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LENUM CAPITAL AS  –  79,0 %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LILYWHITES INVESTMENTS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BILSERVICE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KOPITE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Kjørbekkdalen 12F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bard@oneaccounting.no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www.oneaccounting.no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820 585 402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ONE ACCOUNTING AS</a:t>
            </a:r>
          </a:p>
        </p:txBody>
      </p:sp>
    </p:spTree>
  </p:cSld>
  <p:clrMapOvr>
    <a:masterClrMapping xmlns:a="http://schemas.openxmlformats.org/drawingml/2006/main"/>
  </p:clrMapOvr>
</p:sld>
</file>