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8eb762d9c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9dae24b18e4b54"/>
  </p:sldMasterIdLst>
  <p:sldIdLst>
    <p:sldId xmlns:r="http://schemas.openxmlformats.org/officeDocument/2006/relationships" id="256" r:id="R0c89614946b24bea"/>
    <p:sldId xmlns:r="http://schemas.openxmlformats.org/officeDocument/2006/relationships" id="257" r:id="Rd6cdde3d43414aaf"/>
    <p:sldId xmlns:r="http://schemas.openxmlformats.org/officeDocument/2006/relationships" id="258" r:id="Re04de3f73d284925"/>
    <p:sldId xmlns:r="http://schemas.openxmlformats.org/officeDocument/2006/relationships" id="259" r:id="R5c56d2e72ee74dac"/>
    <p:sldId xmlns:r="http://schemas.openxmlformats.org/officeDocument/2006/relationships" id="260" r:id="R0bb21f8e0cad42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dae24b18e4b54" /><Relationship Type="http://schemas.openxmlformats.org/officeDocument/2006/relationships/slide" Target="/ppt/slides/slide1.xml" Id="R0c89614946b24bea" /><Relationship Type="http://schemas.openxmlformats.org/officeDocument/2006/relationships/slide" Target="/ppt/slides/slide2.xml" Id="Rd6cdde3d43414aaf" /><Relationship Type="http://schemas.openxmlformats.org/officeDocument/2006/relationships/slide" Target="/ppt/slides/slide3.xml" Id="Re04de3f73d284925" /><Relationship Type="http://schemas.openxmlformats.org/officeDocument/2006/relationships/slide" Target="/ppt/slides/slide4.xml" Id="R5c56d2e72ee74dac" /><Relationship Type="http://schemas.openxmlformats.org/officeDocument/2006/relationships/slide" Target="/ppt/slides/slide5.xml" Id="R0bb21f8e0cad42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fb592c87bc40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56529c7714ceb" /><Relationship Type="http://schemas.openxmlformats.org/officeDocument/2006/relationships/theme" Target="/ppt/slideMasters/theme/theme1.xml" Id="R1d8a4d72cb45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56529c7714c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95ec2e4d047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0c942e014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d77440409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a7a7d882342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52e4adfd04c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18 - TOLLBODGATA 62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18 - TOLLBODGATA 62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820 589 092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18 - TOLLBODGATA 62</a:t>
            </a:r>
          </a:p>
        </p:txBody>
      </p:sp>
    </p:spTree>
  </p:cSld>
  <p:clrMapOvr>
    <a:masterClrMapping xmlns:a="http://schemas.openxmlformats.org/drawingml/2006/main"/>
  </p:clrMapOvr>
</p:sld>
</file>