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8a3d7c167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f32e0182f4d02"/>
  </p:sldMasterIdLst>
  <p:sldIdLst>
    <p:sldId xmlns:r="http://schemas.openxmlformats.org/officeDocument/2006/relationships" id="256" r:id="R262d9e0bed2f4d97"/>
    <p:sldId xmlns:r="http://schemas.openxmlformats.org/officeDocument/2006/relationships" id="257" r:id="R0f6c5e3ecaaa4b2f"/>
    <p:sldId xmlns:r="http://schemas.openxmlformats.org/officeDocument/2006/relationships" id="258" r:id="Rb61654e905d34da2"/>
    <p:sldId xmlns:r="http://schemas.openxmlformats.org/officeDocument/2006/relationships" id="259" r:id="R74a52fd2999a4fd2"/>
    <p:sldId xmlns:r="http://schemas.openxmlformats.org/officeDocument/2006/relationships" id="260" r:id="Ra4c9cf083cfb4d0f"/>
    <p:sldId xmlns:r="http://schemas.openxmlformats.org/officeDocument/2006/relationships" id="261" r:id="R711079b8cd28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f32e0182f4d02" /><Relationship Type="http://schemas.openxmlformats.org/officeDocument/2006/relationships/slide" Target="/ppt/slides/slide1.xml" Id="R262d9e0bed2f4d97" /><Relationship Type="http://schemas.openxmlformats.org/officeDocument/2006/relationships/slide" Target="/ppt/slides/slide2.xml" Id="R0f6c5e3ecaaa4b2f" /><Relationship Type="http://schemas.openxmlformats.org/officeDocument/2006/relationships/slide" Target="/ppt/slides/slide3.xml" Id="Rb61654e905d34da2" /><Relationship Type="http://schemas.openxmlformats.org/officeDocument/2006/relationships/slide" Target="/ppt/slides/slide4.xml" Id="R74a52fd2999a4fd2" /><Relationship Type="http://schemas.openxmlformats.org/officeDocument/2006/relationships/slide" Target="/ppt/slides/slide5.xml" Id="Ra4c9cf083cfb4d0f" /><Relationship Type="http://schemas.openxmlformats.org/officeDocument/2006/relationships/slide" Target="/ppt/slides/slide6.xml" Id="R711079b8cd28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84ef5116e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15e1923074e9c" /><Relationship Type="http://schemas.openxmlformats.org/officeDocument/2006/relationships/theme" Target="/ppt/slideMasters/theme/theme1.xml" Id="R7b1ca70cb4bd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15e192307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7c36faadf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7b7e51f9a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65e7f1e7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b464763f3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2a109b2fe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d7814e9d0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